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58" r:id="rId5"/>
  </p:sldMasterIdLst>
  <p:notesMasterIdLst>
    <p:notesMasterId r:id="rId27"/>
  </p:notesMasterIdLst>
  <p:handoutMasterIdLst>
    <p:handoutMasterId r:id="rId28"/>
  </p:handoutMasterIdLst>
  <p:sldIdLst>
    <p:sldId id="431" r:id="rId6"/>
    <p:sldId id="449" r:id="rId7"/>
    <p:sldId id="450" r:id="rId8"/>
    <p:sldId id="524" r:id="rId9"/>
    <p:sldId id="500" r:id="rId10"/>
    <p:sldId id="505" r:id="rId11"/>
    <p:sldId id="506" r:id="rId12"/>
    <p:sldId id="501" r:id="rId13"/>
    <p:sldId id="527" r:id="rId14"/>
    <p:sldId id="528" r:id="rId15"/>
    <p:sldId id="525" r:id="rId16"/>
    <p:sldId id="508" r:id="rId17"/>
    <p:sldId id="529" r:id="rId18"/>
    <p:sldId id="530" r:id="rId19"/>
    <p:sldId id="531" r:id="rId20"/>
    <p:sldId id="704" r:id="rId21"/>
    <p:sldId id="532" r:id="rId22"/>
    <p:sldId id="705" r:id="rId23"/>
    <p:sldId id="533" r:id="rId24"/>
    <p:sldId id="466" r:id="rId25"/>
    <p:sldId id="70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503C8D-F5EB-414B-8A9F-7C8D9129F95F}">
          <p14:sldIdLst>
            <p14:sldId id="431"/>
            <p14:sldId id="449"/>
            <p14:sldId id="450"/>
            <p14:sldId id="524"/>
            <p14:sldId id="500"/>
            <p14:sldId id="505"/>
            <p14:sldId id="506"/>
            <p14:sldId id="501"/>
            <p14:sldId id="527"/>
            <p14:sldId id="528"/>
            <p14:sldId id="525"/>
            <p14:sldId id="508"/>
            <p14:sldId id="529"/>
            <p14:sldId id="530"/>
            <p14:sldId id="531"/>
            <p14:sldId id="704"/>
            <p14:sldId id="532"/>
            <p14:sldId id="705"/>
            <p14:sldId id="533"/>
            <p14:sldId id="466"/>
            <p14:sldId id="7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ndranath, A." initials="NA" lastIdx="6" clrIdx="0">
    <p:extLst>
      <p:ext uri="{19B8F6BF-5375-455C-9EA6-DF929625EA0E}">
        <p15:presenceInfo xmlns:p15="http://schemas.microsoft.com/office/powerpoint/2012/main" userId="S::a.narendranath@accenture.com::318cd460-4ad9-4520-a37b-60478c6c5a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CB99FF"/>
    <a:srgbClr val="7E00FF"/>
    <a:srgbClr val="A700E6"/>
    <a:srgbClr val="008EFF"/>
    <a:srgbClr val="7500C0"/>
    <a:srgbClr val="460073"/>
    <a:srgbClr val="E00348"/>
    <a:srgbClr val="FE066D"/>
    <a:srgbClr val="C7012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D1FC1-96CE-12FB-CCC4-D3E389A86773}" v="18" dt="2024-11-07T13:30:46.818"/>
    <p1510:client id="{11443AD0-F407-DBF3-9670-869B035CF9F5}" v="1" dt="2024-11-07T13:22:48.899"/>
    <p1510:client id="{1351CD20-25DC-35AE-26CE-51FF27D89103}" v="62" dt="2024-11-08T12:30:07.175"/>
    <p1510:client id="{15C2D9BF-4325-761C-4CF0-023B78DDAB67}" v="3" dt="2024-11-07T13:37:42.441"/>
    <p1510:client id="{3686D449-62B9-E578-1A1B-2C8FB8E9F5EB}" v="2" dt="2024-11-07T10:29:17.135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et Kulkarni, Poorva" userId="1ad713b7-3010-412b-b8c4-de11e79f2e89" providerId="ADAL" clId="{8CE766BE-29DC-42E1-B2B9-6AB6E2D4AB8E}"/>
    <pc:docChg chg="undo redo custSel addSld delSld modSld modSection">
      <pc:chgData name="Saket Kulkarni, Poorva" userId="1ad713b7-3010-412b-b8c4-de11e79f2e89" providerId="ADAL" clId="{8CE766BE-29DC-42E1-B2B9-6AB6E2D4AB8E}" dt="2024-10-29T12:05:14.506" v="1459" actId="1076"/>
      <pc:docMkLst>
        <pc:docMk/>
      </pc:docMkLst>
      <pc:sldChg chg="modSp mod">
        <pc:chgData name="Saket Kulkarni, Poorva" userId="1ad713b7-3010-412b-b8c4-de11e79f2e89" providerId="ADAL" clId="{8CE766BE-29DC-42E1-B2B9-6AB6E2D4AB8E}" dt="2024-10-21T11:39:08.317" v="695" actId="5793"/>
        <pc:sldMkLst>
          <pc:docMk/>
          <pc:sldMk cId="415195068" sldId="336"/>
        </pc:sldMkLst>
        <pc:spChg chg="mod">
          <ac:chgData name="Saket Kulkarni, Poorva" userId="1ad713b7-3010-412b-b8c4-de11e79f2e89" providerId="ADAL" clId="{8CE766BE-29DC-42E1-B2B9-6AB6E2D4AB8E}" dt="2024-10-21T11:39:08.317" v="695" actId="5793"/>
          <ac:spMkLst>
            <pc:docMk/>
            <pc:sldMk cId="415195068" sldId="336"/>
            <ac:spMk id="3" creationId="{208C3C4B-7BD4-3606-F151-5F01BB0899E0}"/>
          </ac:spMkLst>
        </pc:spChg>
      </pc:sldChg>
      <pc:sldChg chg="modSp mod">
        <pc:chgData name="Saket Kulkarni, Poorva" userId="1ad713b7-3010-412b-b8c4-de11e79f2e89" providerId="ADAL" clId="{8CE766BE-29DC-42E1-B2B9-6AB6E2D4AB8E}" dt="2024-10-22T05:42:30.416" v="894" actId="6549"/>
        <pc:sldMkLst>
          <pc:docMk/>
          <pc:sldMk cId="810373441" sldId="401"/>
        </pc:sldMkLst>
        <pc:spChg chg="mod">
          <ac:chgData name="Saket Kulkarni, Poorva" userId="1ad713b7-3010-412b-b8c4-de11e79f2e89" providerId="ADAL" clId="{8CE766BE-29DC-42E1-B2B9-6AB6E2D4AB8E}" dt="2024-10-22T05:42:30.416" v="894" actId="6549"/>
          <ac:spMkLst>
            <pc:docMk/>
            <pc:sldMk cId="810373441" sldId="401"/>
            <ac:spMk id="6" creationId="{667B1A0B-34C2-9A3B-38D8-4BC619917BAD}"/>
          </ac:spMkLst>
        </pc:spChg>
      </pc:sldChg>
      <pc:sldChg chg="modSp mod">
        <pc:chgData name="Saket Kulkarni, Poorva" userId="1ad713b7-3010-412b-b8c4-de11e79f2e89" providerId="ADAL" clId="{8CE766BE-29DC-42E1-B2B9-6AB6E2D4AB8E}" dt="2024-10-22T05:44:30.769" v="942" actId="20577"/>
        <pc:sldMkLst>
          <pc:docMk/>
          <pc:sldMk cId="1658595090" sldId="431"/>
        </pc:sldMkLst>
        <pc:spChg chg="mod">
          <ac:chgData name="Saket Kulkarni, Poorva" userId="1ad713b7-3010-412b-b8c4-de11e79f2e89" providerId="ADAL" clId="{8CE766BE-29DC-42E1-B2B9-6AB6E2D4AB8E}" dt="2024-10-22T05:44:30.769" v="942" actId="20577"/>
          <ac:spMkLst>
            <pc:docMk/>
            <pc:sldMk cId="1658595090" sldId="431"/>
            <ac:spMk id="2" creationId="{483BE92C-338B-CADE-A287-F4083FF17331}"/>
          </ac:spMkLst>
        </pc:spChg>
      </pc:sldChg>
      <pc:sldChg chg="modSp mod">
        <pc:chgData name="Saket Kulkarni, Poorva" userId="1ad713b7-3010-412b-b8c4-de11e79f2e89" providerId="ADAL" clId="{8CE766BE-29DC-42E1-B2B9-6AB6E2D4AB8E}" dt="2024-10-21T10:16:33.817" v="18" actId="20577"/>
        <pc:sldMkLst>
          <pc:docMk/>
          <pc:sldMk cId="3953915744" sldId="449"/>
        </pc:sldMkLst>
        <pc:graphicFrameChg chg="modGraphic">
          <ac:chgData name="Saket Kulkarni, Poorva" userId="1ad713b7-3010-412b-b8c4-de11e79f2e89" providerId="ADAL" clId="{8CE766BE-29DC-42E1-B2B9-6AB6E2D4AB8E}" dt="2024-10-21T10:16:33.817" v="18" actId="20577"/>
          <ac:graphicFrameMkLst>
            <pc:docMk/>
            <pc:sldMk cId="3953915744" sldId="449"/>
            <ac:graphicFrameMk id="6" creationId="{022E591F-6350-42EC-8A6B-7337CE1CC636}"/>
          </ac:graphicFrameMkLst>
        </pc:graphicFrameChg>
      </pc:sldChg>
      <pc:sldChg chg="addSp modSp mod">
        <pc:chgData name="Saket Kulkarni, Poorva" userId="1ad713b7-3010-412b-b8c4-de11e79f2e89" providerId="ADAL" clId="{8CE766BE-29DC-42E1-B2B9-6AB6E2D4AB8E}" dt="2024-10-22T05:44:08.169" v="941" actId="14100"/>
        <pc:sldMkLst>
          <pc:docMk/>
          <pc:sldMk cId="2208179525" sldId="451"/>
        </pc:sldMkLst>
        <pc:spChg chg="add mod">
          <ac:chgData name="Saket Kulkarni, Poorva" userId="1ad713b7-3010-412b-b8c4-de11e79f2e89" providerId="ADAL" clId="{8CE766BE-29DC-42E1-B2B9-6AB6E2D4AB8E}" dt="2024-10-21T10:19:26.223" v="223" actId="14100"/>
          <ac:spMkLst>
            <pc:docMk/>
            <pc:sldMk cId="2208179525" sldId="451"/>
            <ac:spMk id="2" creationId="{A500B16C-9C80-9840-891A-E793DDCE0542}"/>
          </ac:spMkLst>
        </pc:spChg>
        <pc:spChg chg="add mod">
          <ac:chgData name="Saket Kulkarni, Poorva" userId="1ad713b7-3010-412b-b8c4-de11e79f2e89" providerId="ADAL" clId="{8CE766BE-29DC-42E1-B2B9-6AB6E2D4AB8E}" dt="2024-10-21T10:19:13.639" v="191" actId="20577"/>
          <ac:spMkLst>
            <pc:docMk/>
            <pc:sldMk cId="2208179525" sldId="451"/>
            <ac:spMk id="3" creationId="{85137429-1F30-9A49-8B33-FF078989495D}"/>
          </ac:spMkLst>
        </pc:spChg>
        <pc:spChg chg="add mod">
          <ac:chgData name="Saket Kulkarni, Poorva" userId="1ad713b7-3010-412b-b8c4-de11e79f2e89" providerId="ADAL" clId="{8CE766BE-29DC-42E1-B2B9-6AB6E2D4AB8E}" dt="2024-10-22T05:43:47.094" v="930" actId="20577"/>
          <ac:spMkLst>
            <pc:docMk/>
            <pc:sldMk cId="2208179525" sldId="451"/>
            <ac:spMk id="4" creationId="{3516ED67-3D61-24EE-5AD0-FDE16219036C}"/>
          </ac:spMkLst>
        </pc:spChg>
        <pc:spChg chg="add mod">
          <ac:chgData name="Saket Kulkarni, Poorva" userId="1ad713b7-3010-412b-b8c4-de11e79f2e89" providerId="ADAL" clId="{8CE766BE-29DC-42E1-B2B9-6AB6E2D4AB8E}" dt="2024-10-22T05:43:26.474" v="897" actId="20577"/>
          <ac:spMkLst>
            <pc:docMk/>
            <pc:sldMk cId="2208179525" sldId="451"/>
            <ac:spMk id="5" creationId="{C1755A28-A39C-1193-86B7-B88272F5BEDE}"/>
          </ac:spMkLst>
        </pc:spChg>
        <pc:spChg chg="add mod">
          <ac:chgData name="Saket Kulkarni, Poorva" userId="1ad713b7-3010-412b-b8c4-de11e79f2e89" providerId="ADAL" clId="{8CE766BE-29DC-42E1-B2B9-6AB6E2D4AB8E}" dt="2024-10-22T05:44:08.169" v="941" actId="14100"/>
          <ac:spMkLst>
            <pc:docMk/>
            <pc:sldMk cId="2208179525" sldId="451"/>
            <ac:spMk id="6" creationId="{1438829D-59E3-3FB3-B911-1FC487C58FFC}"/>
          </ac:spMkLst>
        </pc:spChg>
        <pc:spChg chg="add mod">
          <ac:chgData name="Saket Kulkarni, Poorva" userId="1ad713b7-3010-412b-b8c4-de11e79f2e89" providerId="ADAL" clId="{8CE766BE-29DC-42E1-B2B9-6AB6E2D4AB8E}" dt="2024-10-22T05:43:58.477" v="934" actId="20577"/>
          <ac:spMkLst>
            <pc:docMk/>
            <pc:sldMk cId="2208179525" sldId="451"/>
            <ac:spMk id="7" creationId="{2403507B-9920-7CBA-7EDD-0D29AB111699}"/>
          </ac:spMkLst>
        </pc:spChg>
        <pc:spChg chg="mod">
          <ac:chgData name="Saket Kulkarni, Poorva" userId="1ad713b7-3010-412b-b8c4-de11e79f2e89" providerId="ADAL" clId="{8CE766BE-29DC-42E1-B2B9-6AB6E2D4AB8E}" dt="2024-10-21T10:18:25.219" v="135" actId="20577"/>
          <ac:spMkLst>
            <pc:docMk/>
            <pc:sldMk cId="2208179525" sldId="451"/>
            <ac:spMk id="78" creationId="{3875E697-1F87-4B04-9034-BEC099561E70}"/>
          </ac:spMkLst>
        </pc:spChg>
        <pc:spChg chg="mod">
          <ac:chgData name="Saket Kulkarni, Poorva" userId="1ad713b7-3010-412b-b8c4-de11e79f2e89" providerId="ADAL" clId="{8CE766BE-29DC-42E1-B2B9-6AB6E2D4AB8E}" dt="2024-10-21T10:18:56.706" v="186" actId="1036"/>
          <ac:spMkLst>
            <pc:docMk/>
            <pc:sldMk cId="2208179525" sldId="451"/>
            <ac:spMk id="79" creationId="{D0F3695B-9983-440E-87DF-F0895747C976}"/>
          </ac:spMkLst>
        </pc:spChg>
        <pc:spChg chg="mod">
          <ac:chgData name="Saket Kulkarni, Poorva" userId="1ad713b7-3010-412b-b8c4-de11e79f2e89" providerId="ADAL" clId="{8CE766BE-29DC-42E1-B2B9-6AB6E2D4AB8E}" dt="2024-10-21T10:18:56.706" v="186" actId="1036"/>
          <ac:spMkLst>
            <pc:docMk/>
            <pc:sldMk cId="2208179525" sldId="451"/>
            <ac:spMk id="87" creationId="{E6DA7749-2911-4914-A321-24D7F948E457}"/>
          </ac:spMkLst>
        </pc:spChg>
      </pc:sldChg>
      <pc:sldChg chg="addSp delSp modSp mod">
        <pc:chgData name="Saket Kulkarni, Poorva" userId="1ad713b7-3010-412b-b8c4-de11e79f2e89" providerId="ADAL" clId="{8CE766BE-29DC-42E1-B2B9-6AB6E2D4AB8E}" dt="2024-10-21T10:22:06.986" v="324" actId="20577"/>
        <pc:sldMkLst>
          <pc:docMk/>
          <pc:sldMk cId="590143295" sldId="500"/>
        </pc:sldMkLst>
        <pc:spChg chg="mod">
          <ac:chgData name="Saket Kulkarni, Poorva" userId="1ad713b7-3010-412b-b8c4-de11e79f2e89" providerId="ADAL" clId="{8CE766BE-29DC-42E1-B2B9-6AB6E2D4AB8E}" dt="2024-10-21T10:22:06.986" v="324" actId="20577"/>
          <ac:spMkLst>
            <pc:docMk/>
            <pc:sldMk cId="590143295" sldId="500"/>
            <ac:spMk id="2" creationId="{AF9D8849-8317-4B3C-909C-01B430A926A7}"/>
          </ac:spMkLst>
        </pc:spChg>
        <pc:spChg chg="add mod">
          <ac:chgData name="Saket Kulkarni, Poorva" userId="1ad713b7-3010-412b-b8c4-de11e79f2e89" providerId="ADAL" clId="{8CE766BE-29DC-42E1-B2B9-6AB6E2D4AB8E}" dt="2024-10-21T10:21:31.224" v="250"/>
          <ac:spMkLst>
            <pc:docMk/>
            <pc:sldMk cId="590143295" sldId="500"/>
            <ac:spMk id="3" creationId="{84EE36CC-5340-5298-2127-754A2D8159FB}"/>
          </ac:spMkLst>
        </pc:spChg>
        <pc:spChg chg="add mod">
          <ac:chgData name="Saket Kulkarni, Poorva" userId="1ad713b7-3010-412b-b8c4-de11e79f2e89" providerId="ADAL" clId="{8CE766BE-29DC-42E1-B2B9-6AB6E2D4AB8E}" dt="2024-10-21T10:21:31.224" v="250"/>
          <ac:spMkLst>
            <pc:docMk/>
            <pc:sldMk cId="590143295" sldId="500"/>
            <ac:spMk id="6" creationId="{BE19A73E-E47D-0C46-5060-56456BA12353}"/>
          </ac:spMkLst>
        </pc:spChg>
        <pc:picChg chg="add mod">
          <ac:chgData name="Saket Kulkarni, Poorva" userId="1ad713b7-3010-412b-b8c4-de11e79f2e89" providerId="ADAL" clId="{8CE766BE-29DC-42E1-B2B9-6AB6E2D4AB8E}" dt="2024-10-21T10:21:31.224" v="250"/>
          <ac:picMkLst>
            <pc:docMk/>
            <pc:sldMk cId="590143295" sldId="500"/>
            <ac:picMk id="8" creationId="{AB9A99E8-CD8F-8EAD-CF4C-B3E504739404}"/>
          </ac:picMkLst>
        </pc:picChg>
      </pc:sldChg>
      <pc:sldChg chg="addSp delSp modSp mod">
        <pc:chgData name="Saket Kulkarni, Poorva" userId="1ad713b7-3010-412b-b8c4-de11e79f2e89" providerId="ADAL" clId="{8CE766BE-29DC-42E1-B2B9-6AB6E2D4AB8E}" dt="2024-10-21T10:26:16.303" v="385" actId="1076"/>
        <pc:sldMkLst>
          <pc:docMk/>
          <pc:sldMk cId="722511050" sldId="501"/>
        </pc:sldMkLst>
        <pc:spChg chg="add mod">
          <ac:chgData name="Saket Kulkarni, Poorva" userId="1ad713b7-3010-412b-b8c4-de11e79f2e89" providerId="ADAL" clId="{8CE766BE-29DC-42E1-B2B9-6AB6E2D4AB8E}" dt="2024-10-21T10:26:16.303" v="385" actId="1076"/>
          <ac:spMkLst>
            <pc:docMk/>
            <pc:sldMk cId="722511050" sldId="501"/>
            <ac:spMk id="3" creationId="{BDA6CDE2-D741-D998-EE12-1AE08568B253}"/>
          </ac:spMkLst>
        </pc:spChg>
        <pc:picChg chg="add mod">
          <ac:chgData name="Saket Kulkarni, Poorva" userId="1ad713b7-3010-412b-b8c4-de11e79f2e89" providerId="ADAL" clId="{8CE766BE-29DC-42E1-B2B9-6AB6E2D4AB8E}" dt="2024-10-21T10:26:16.303" v="385" actId="1076"/>
          <ac:picMkLst>
            <pc:docMk/>
            <pc:sldMk cId="722511050" sldId="501"/>
            <ac:picMk id="4" creationId="{EDB89BA9-8E2F-21E7-2AE3-EC5F9787E6D8}"/>
          </ac:picMkLst>
        </pc:picChg>
        <pc:picChg chg="add mod">
          <ac:chgData name="Saket Kulkarni, Poorva" userId="1ad713b7-3010-412b-b8c4-de11e79f2e89" providerId="ADAL" clId="{8CE766BE-29DC-42E1-B2B9-6AB6E2D4AB8E}" dt="2024-10-21T10:26:16.303" v="385" actId="1076"/>
          <ac:picMkLst>
            <pc:docMk/>
            <pc:sldMk cId="722511050" sldId="501"/>
            <ac:picMk id="6" creationId="{320238FC-5CB9-618A-E823-FA767648EBDB}"/>
          </ac:picMkLst>
        </pc:picChg>
      </pc:sldChg>
      <pc:sldChg chg="del">
        <pc:chgData name="Saket Kulkarni, Poorva" userId="1ad713b7-3010-412b-b8c4-de11e79f2e89" providerId="ADAL" clId="{8CE766BE-29DC-42E1-B2B9-6AB6E2D4AB8E}" dt="2024-10-21T11:37:51.685" v="618" actId="2696"/>
        <pc:sldMkLst>
          <pc:docMk/>
          <pc:sldMk cId="1080561183" sldId="502"/>
        </pc:sldMkLst>
      </pc:sldChg>
      <pc:sldChg chg="del">
        <pc:chgData name="Saket Kulkarni, Poorva" userId="1ad713b7-3010-412b-b8c4-de11e79f2e89" providerId="ADAL" clId="{8CE766BE-29DC-42E1-B2B9-6AB6E2D4AB8E}" dt="2024-10-21T11:37:51.685" v="618" actId="2696"/>
        <pc:sldMkLst>
          <pc:docMk/>
          <pc:sldMk cId="1085751390" sldId="503"/>
        </pc:sldMkLst>
      </pc:sldChg>
      <pc:sldChg chg="del">
        <pc:chgData name="Saket Kulkarni, Poorva" userId="1ad713b7-3010-412b-b8c4-de11e79f2e89" providerId="ADAL" clId="{8CE766BE-29DC-42E1-B2B9-6AB6E2D4AB8E}" dt="2024-10-21T11:37:51.685" v="618" actId="2696"/>
        <pc:sldMkLst>
          <pc:docMk/>
          <pc:sldMk cId="1822047087" sldId="504"/>
        </pc:sldMkLst>
      </pc:sldChg>
      <pc:sldChg chg="addSp delSp modSp mod">
        <pc:chgData name="Saket Kulkarni, Poorva" userId="1ad713b7-3010-412b-b8c4-de11e79f2e89" providerId="ADAL" clId="{8CE766BE-29DC-42E1-B2B9-6AB6E2D4AB8E}" dt="2024-10-29T11:37:18.986" v="1079" actId="478"/>
        <pc:sldMkLst>
          <pc:docMk/>
          <pc:sldMk cId="1455435232" sldId="505"/>
        </pc:sldMkLst>
        <pc:spChg chg="add mod">
          <ac:chgData name="Saket Kulkarni, Poorva" userId="1ad713b7-3010-412b-b8c4-de11e79f2e89" providerId="ADAL" clId="{8CE766BE-29DC-42E1-B2B9-6AB6E2D4AB8E}" dt="2024-10-21T10:23:19.920" v="343" actId="20577"/>
          <ac:spMkLst>
            <pc:docMk/>
            <pc:sldMk cId="1455435232" sldId="505"/>
            <ac:spMk id="6" creationId="{69C99442-E002-DDDF-88E5-84EC30597523}"/>
          </ac:spMkLst>
        </pc:spChg>
        <pc:spChg chg="add mod">
          <ac:chgData name="Saket Kulkarni, Poorva" userId="1ad713b7-3010-412b-b8c4-de11e79f2e89" providerId="ADAL" clId="{8CE766BE-29DC-42E1-B2B9-6AB6E2D4AB8E}" dt="2024-10-29T11:36:44.126" v="1074" actId="20577"/>
          <ac:spMkLst>
            <pc:docMk/>
            <pc:sldMk cId="1455435232" sldId="505"/>
            <ac:spMk id="8" creationId="{F530C9EA-578E-EA5F-152B-51BCD03D5D9E}"/>
          </ac:spMkLst>
        </pc:spChg>
        <pc:spChg chg="add mod">
          <ac:chgData name="Saket Kulkarni, Poorva" userId="1ad713b7-3010-412b-b8c4-de11e79f2e89" providerId="ADAL" clId="{8CE766BE-29DC-42E1-B2B9-6AB6E2D4AB8E}" dt="2024-10-21T10:23:01.062" v="327"/>
          <ac:spMkLst>
            <pc:docMk/>
            <pc:sldMk cId="1455435232" sldId="505"/>
            <ac:spMk id="9" creationId="{26A930AB-AB84-86BE-39E8-05B2F7A9FAB2}"/>
          </ac:spMkLst>
        </pc:spChg>
      </pc:sldChg>
      <pc:sldChg chg="addSp delSp modSp mod">
        <pc:chgData name="Saket Kulkarni, Poorva" userId="1ad713b7-3010-412b-b8c4-de11e79f2e89" providerId="ADAL" clId="{8CE766BE-29DC-42E1-B2B9-6AB6E2D4AB8E}" dt="2024-10-29T11:40:42.585" v="1087" actId="255"/>
        <pc:sldMkLst>
          <pc:docMk/>
          <pc:sldMk cId="2100252576" sldId="506"/>
        </pc:sldMkLst>
        <pc:spChg chg="mod">
          <ac:chgData name="Saket Kulkarni, Poorva" userId="1ad713b7-3010-412b-b8c4-de11e79f2e89" providerId="ADAL" clId="{8CE766BE-29DC-42E1-B2B9-6AB6E2D4AB8E}" dt="2024-10-21T10:25:20.273" v="378" actId="20577"/>
          <ac:spMkLst>
            <pc:docMk/>
            <pc:sldMk cId="2100252576" sldId="506"/>
            <ac:spMk id="2" creationId="{AF9D8849-8317-4B3C-909C-01B430A926A7}"/>
          </ac:spMkLst>
        </pc:spChg>
        <pc:spChg chg="add mod">
          <ac:chgData name="Saket Kulkarni, Poorva" userId="1ad713b7-3010-412b-b8c4-de11e79f2e89" providerId="ADAL" clId="{8CE766BE-29DC-42E1-B2B9-6AB6E2D4AB8E}" dt="2024-10-29T11:40:42.585" v="1087" actId="255"/>
          <ac:spMkLst>
            <pc:docMk/>
            <pc:sldMk cId="2100252576" sldId="506"/>
            <ac:spMk id="4" creationId="{1668AD7C-89F0-C0B7-0321-5B3B465AA5D6}"/>
          </ac:spMkLst>
        </pc:spChg>
        <pc:picChg chg="add mod">
          <ac:chgData name="Saket Kulkarni, Poorva" userId="1ad713b7-3010-412b-b8c4-de11e79f2e89" providerId="ADAL" clId="{8CE766BE-29DC-42E1-B2B9-6AB6E2D4AB8E}" dt="2024-10-21T10:24:54.643" v="350" actId="1076"/>
          <ac:picMkLst>
            <pc:docMk/>
            <pc:sldMk cId="2100252576" sldId="506"/>
            <ac:picMk id="6" creationId="{D58A62A0-752B-D160-828B-7630084E4A10}"/>
          </ac:picMkLst>
        </pc:picChg>
      </pc:sldChg>
      <pc:sldChg chg="del">
        <pc:chgData name="Saket Kulkarni, Poorva" userId="1ad713b7-3010-412b-b8c4-de11e79f2e89" providerId="ADAL" clId="{8CE766BE-29DC-42E1-B2B9-6AB6E2D4AB8E}" dt="2024-10-21T11:38:03.272" v="619" actId="2696"/>
        <pc:sldMkLst>
          <pc:docMk/>
          <pc:sldMk cId="2090425792" sldId="507"/>
        </pc:sldMkLst>
      </pc:sldChg>
      <pc:sldChg chg="addSp delSp modSp mod">
        <pc:chgData name="Saket Kulkarni, Poorva" userId="1ad713b7-3010-412b-b8c4-de11e79f2e89" providerId="ADAL" clId="{8CE766BE-29DC-42E1-B2B9-6AB6E2D4AB8E}" dt="2024-10-29T11:51:14.802" v="1405" actId="20577"/>
        <pc:sldMkLst>
          <pc:docMk/>
          <pc:sldMk cId="2785258497" sldId="508"/>
        </pc:sldMkLst>
        <pc:spChg chg="add mod">
          <ac:chgData name="Saket Kulkarni, Poorva" userId="1ad713b7-3010-412b-b8c4-de11e79f2e89" providerId="ADAL" clId="{8CE766BE-29DC-42E1-B2B9-6AB6E2D4AB8E}" dt="2024-10-21T10:37:56.141" v="407"/>
          <ac:spMkLst>
            <pc:docMk/>
            <pc:sldMk cId="2785258497" sldId="508"/>
            <ac:spMk id="8" creationId="{67789B98-11F2-5F38-D7CF-75DF86A7AF02}"/>
          </ac:spMkLst>
        </pc:spChg>
        <pc:spChg chg="add mod">
          <ac:chgData name="Saket Kulkarni, Poorva" userId="1ad713b7-3010-412b-b8c4-de11e79f2e89" providerId="ADAL" clId="{8CE766BE-29DC-42E1-B2B9-6AB6E2D4AB8E}" dt="2024-10-29T11:51:14.802" v="1405" actId="20577"/>
          <ac:spMkLst>
            <pc:docMk/>
            <pc:sldMk cId="2785258497" sldId="508"/>
            <ac:spMk id="12" creationId="{55ED330B-C078-4636-CAE8-E034A026B9A6}"/>
          </ac:spMkLst>
        </pc:spChg>
        <pc:spChg chg="add mod">
          <ac:chgData name="Saket Kulkarni, Poorva" userId="1ad713b7-3010-412b-b8c4-de11e79f2e89" providerId="ADAL" clId="{8CE766BE-29DC-42E1-B2B9-6AB6E2D4AB8E}" dt="2024-10-21T10:37:56.141" v="407"/>
          <ac:spMkLst>
            <pc:docMk/>
            <pc:sldMk cId="2785258497" sldId="508"/>
            <ac:spMk id="13" creationId="{FCD6A663-CCB2-2CD4-5324-48777EEC0C2E}"/>
          </ac:spMkLst>
        </pc:spChg>
      </pc:sldChg>
      <pc:sldChg chg="del">
        <pc:chgData name="Saket Kulkarni, Poorva" userId="1ad713b7-3010-412b-b8c4-de11e79f2e89" providerId="ADAL" clId="{8CE766BE-29DC-42E1-B2B9-6AB6E2D4AB8E}" dt="2024-10-21T11:37:41.924" v="617" actId="2696"/>
        <pc:sldMkLst>
          <pc:docMk/>
          <pc:sldMk cId="875627014" sldId="509"/>
        </pc:sldMkLst>
      </pc:sldChg>
      <pc:sldChg chg="del">
        <pc:chgData name="Saket Kulkarni, Poorva" userId="1ad713b7-3010-412b-b8c4-de11e79f2e89" providerId="ADAL" clId="{8CE766BE-29DC-42E1-B2B9-6AB6E2D4AB8E}" dt="2024-10-21T11:37:41.924" v="617" actId="2696"/>
        <pc:sldMkLst>
          <pc:docMk/>
          <pc:sldMk cId="2853590231" sldId="510"/>
        </pc:sldMkLst>
      </pc:sldChg>
      <pc:sldChg chg="del">
        <pc:chgData name="Saket Kulkarni, Poorva" userId="1ad713b7-3010-412b-b8c4-de11e79f2e89" providerId="ADAL" clId="{8CE766BE-29DC-42E1-B2B9-6AB6E2D4AB8E}" dt="2024-10-21T11:37:41.924" v="617" actId="2696"/>
        <pc:sldMkLst>
          <pc:docMk/>
          <pc:sldMk cId="1238262453" sldId="511"/>
        </pc:sldMkLst>
      </pc:sldChg>
      <pc:sldChg chg="del">
        <pc:chgData name="Saket Kulkarni, Poorva" userId="1ad713b7-3010-412b-b8c4-de11e79f2e89" providerId="ADAL" clId="{8CE766BE-29DC-42E1-B2B9-6AB6E2D4AB8E}" dt="2024-10-21T11:37:41.924" v="617" actId="2696"/>
        <pc:sldMkLst>
          <pc:docMk/>
          <pc:sldMk cId="346448853" sldId="512"/>
        </pc:sldMkLst>
      </pc:sldChg>
      <pc:sldChg chg="del">
        <pc:chgData name="Saket Kulkarni, Poorva" userId="1ad713b7-3010-412b-b8c4-de11e79f2e89" providerId="ADAL" clId="{8CE766BE-29DC-42E1-B2B9-6AB6E2D4AB8E}" dt="2024-10-21T11:37:51.685" v="618" actId="2696"/>
        <pc:sldMkLst>
          <pc:docMk/>
          <pc:sldMk cId="803888427" sldId="513"/>
        </pc:sldMkLst>
      </pc:sldChg>
      <pc:sldChg chg="del">
        <pc:chgData name="Saket Kulkarni, Poorva" userId="1ad713b7-3010-412b-b8c4-de11e79f2e89" providerId="ADAL" clId="{8CE766BE-29DC-42E1-B2B9-6AB6E2D4AB8E}" dt="2024-10-21T11:37:51.685" v="618" actId="2696"/>
        <pc:sldMkLst>
          <pc:docMk/>
          <pc:sldMk cId="547282390" sldId="514"/>
        </pc:sldMkLst>
      </pc:sldChg>
      <pc:sldChg chg="del">
        <pc:chgData name="Saket Kulkarni, Poorva" userId="1ad713b7-3010-412b-b8c4-de11e79f2e89" providerId="ADAL" clId="{8CE766BE-29DC-42E1-B2B9-6AB6E2D4AB8E}" dt="2024-10-21T11:37:51.685" v="618" actId="2696"/>
        <pc:sldMkLst>
          <pc:docMk/>
          <pc:sldMk cId="1634213244" sldId="515"/>
        </pc:sldMkLst>
      </pc:sldChg>
      <pc:sldChg chg="del">
        <pc:chgData name="Saket Kulkarni, Poorva" userId="1ad713b7-3010-412b-b8c4-de11e79f2e89" providerId="ADAL" clId="{8CE766BE-29DC-42E1-B2B9-6AB6E2D4AB8E}" dt="2024-10-21T11:38:03.272" v="619" actId="2696"/>
        <pc:sldMkLst>
          <pc:docMk/>
          <pc:sldMk cId="613550661" sldId="516"/>
        </pc:sldMkLst>
      </pc:sldChg>
      <pc:sldChg chg="del">
        <pc:chgData name="Saket Kulkarni, Poorva" userId="1ad713b7-3010-412b-b8c4-de11e79f2e89" providerId="ADAL" clId="{8CE766BE-29DC-42E1-B2B9-6AB6E2D4AB8E}" dt="2024-10-21T11:38:03.272" v="619" actId="2696"/>
        <pc:sldMkLst>
          <pc:docMk/>
          <pc:sldMk cId="1764973240" sldId="517"/>
        </pc:sldMkLst>
      </pc:sldChg>
      <pc:sldChg chg="del">
        <pc:chgData name="Saket Kulkarni, Poorva" userId="1ad713b7-3010-412b-b8c4-de11e79f2e89" providerId="ADAL" clId="{8CE766BE-29DC-42E1-B2B9-6AB6E2D4AB8E}" dt="2024-10-21T11:38:03.272" v="619" actId="2696"/>
        <pc:sldMkLst>
          <pc:docMk/>
          <pc:sldMk cId="34618497" sldId="519"/>
        </pc:sldMkLst>
      </pc:sldChg>
      <pc:sldChg chg="del">
        <pc:chgData name="Saket Kulkarni, Poorva" userId="1ad713b7-3010-412b-b8c4-de11e79f2e89" providerId="ADAL" clId="{8CE766BE-29DC-42E1-B2B9-6AB6E2D4AB8E}" dt="2024-10-21T11:38:07.285" v="620" actId="2696"/>
        <pc:sldMkLst>
          <pc:docMk/>
          <pc:sldMk cId="2326417401" sldId="520"/>
        </pc:sldMkLst>
      </pc:sldChg>
      <pc:sldChg chg="del">
        <pc:chgData name="Saket Kulkarni, Poorva" userId="1ad713b7-3010-412b-b8c4-de11e79f2e89" providerId="ADAL" clId="{8CE766BE-29DC-42E1-B2B9-6AB6E2D4AB8E}" dt="2024-10-21T11:38:07.285" v="620" actId="2696"/>
        <pc:sldMkLst>
          <pc:docMk/>
          <pc:sldMk cId="3331744630" sldId="521"/>
        </pc:sldMkLst>
      </pc:sldChg>
      <pc:sldChg chg="del">
        <pc:chgData name="Saket Kulkarni, Poorva" userId="1ad713b7-3010-412b-b8c4-de11e79f2e89" providerId="ADAL" clId="{8CE766BE-29DC-42E1-B2B9-6AB6E2D4AB8E}" dt="2024-10-21T11:38:12.907" v="621" actId="2696"/>
        <pc:sldMkLst>
          <pc:docMk/>
          <pc:sldMk cId="3681929307" sldId="522"/>
        </pc:sldMkLst>
      </pc:sldChg>
      <pc:sldChg chg="del">
        <pc:chgData name="Saket Kulkarni, Poorva" userId="1ad713b7-3010-412b-b8c4-de11e79f2e89" providerId="ADAL" clId="{8CE766BE-29DC-42E1-B2B9-6AB6E2D4AB8E}" dt="2024-10-21T11:38:12.907" v="621" actId="2696"/>
        <pc:sldMkLst>
          <pc:docMk/>
          <pc:sldMk cId="3520824140" sldId="523"/>
        </pc:sldMkLst>
      </pc:sldChg>
      <pc:sldChg chg="modSp mod">
        <pc:chgData name="Saket Kulkarni, Poorva" userId="1ad713b7-3010-412b-b8c4-de11e79f2e89" providerId="ADAL" clId="{8CE766BE-29DC-42E1-B2B9-6AB6E2D4AB8E}" dt="2024-10-21T10:19:43.574" v="248" actId="20577"/>
        <pc:sldMkLst>
          <pc:docMk/>
          <pc:sldMk cId="1672144123" sldId="524"/>
        </pc:sldMkLst>
        <pc:spChg chg="mod">
          <ac:chgData name="Saket Kulkarni, Poorva" userId="1ad713b7-3010-412b-b8c4-de11e79f2e89" providerId="ADAL" clId="{8CE766BE-29DC-42E1-B2B9-6AB6E2D4AB8E}" dt="2024-10-21T10:19:43.574" v="248" actId="20577"/>
          <ac:spMkLst>
            <pc:docMk/>
            <pc:sldMk cId="1672144123" sldId="524"/>
            <ac:spMk id="7" creationId="{235F3A3A-3D55-4836-7F28-78EE6EBA8D52}"/>
          </ac:spMkLst>
        </pc:spChg>
      </pc:sldChg>
      <pc:sldChg chg="modSp mod">
        <pc:chgData name="Saket Kulkarni, Poorva" userId="1ad713b7-3010-412b-b8c4-de11e79f2e89" providerId="ADAL" clId="{8CE766BE-29DC-42E1-B2B9-6AB6E2D4AB8E}" dt="2024-10-21T10:36:57.539" v="398" actId="20577"/>
        <pc:sldMkLst>
          <pc:docMk/>
          <pc:sldMk cId="585494580" sldId="525"/>
        </pc:sldMkLst>
        <pc:spChg chg="mod">
          <ac:chgData name="Saket Kulkarni, Poorva" userId="1ad713b7-3010-412b-b8c4-de11e79f2e89" providerId="ADAL" clId="{8CE766BE-29DC-42E1-B2B9-6AB6E2D4AB8E}" dt="2024-10-21T10:36:57.539" v="398" actId="20577"/>
          <ac:spMkLst>
            <pc:docMk/>
            <pc:sldMk cId="585494580" sldId="525"/>
            <ac:spMk id="7" creationId="{235F3A3A-3D55-4836-7F28-78EE6EBA8D52}"/>
          </ac:spMkLst>
        </pc:spChg>
      </pc:sldChg>
      <pc:sldChg chg="addSp delSp modSp new mod">
        <pc:chgData name="Saket Kulkarni, Poorva" userId="1ad713b7-3010-412b-b8c4-de11e79f2e89" providerId="ADAL" clId="{8CE766BE-29DC-42E1-B2B9-6AB6E2D4AB8E}" dt="2024-10-29T11:49:14.923" v="1381" actId="1076"/>
        <pc:sldMkLst>
          <pc:docMk/>
          <pc:sldMk cId="2441036717" sldId="527"/>
        </pc:sldMkLst>
        <pc:spChg chg="add mod">
          <ac:chgData name="Saket Kulkarni, Poorva" userId="1ad713b7-3010-412b-b8c4-de11e79f2e89" providerId="ADAL" clId="{8CE766BE-29DC-42E1-B2B9-6AB6E2D4AB8E}" dt="2024-10-21T10:41:08.694" v="435" actId="1076"/>
          <ac:spMkLst>
            <pc:docMk/>
            <pc:sldMk cId="2441036717" sldId="527"/>
            <ac:spMk id="8" creationId="{BB408E24-629D-E94F-F6A2-B113B497D214}"/>
          </ac:spMkLst>
        </pc:spChg>
        <pc:spChg chg="add mod">
          <ac:chgData name="Saket Kulkarni, Poorva" userId="1ad713b7-3010-412b-b8c4-de11e79f2e89" providerId="ADAL" clId="{8CE766BE-29DC-42E1-B2B9-6AB6E2D4AB8E}" dt="2024-10-29T11:48:55.348" v="1379" actId="20577"/>
          <ac:spMkLst>
            <pc:docMk/>
            <pc:sldMk cId="2441036717" sldId="527"/>
            <ac:spMk id="9" creationId="{BD020A19-F369-77CE-978B-F072846EB553}"/>
          </ac:spMkLst>
        </pc:spChg>
        <pc:spChg chg="add mod">
          <ac:chgData name="Saket Kulkarni, Poorva" userId="1ad713b7-3010-412b-b8c4-de11e79f2e89" providerId="ADAL" clId="{8CE766BE-29DC-42E1-B2B9-6AB6E2D4AB8E}" dt="2024-10-29T11:49:14.923" v="1381" actId="1076"/>
          <ac:spMkLst>
            <pc:docMk/>
            <pc:sldMk cId="2441036717" sldId="527"/>
            <ac:spMk id="10" creationId="{EBB2E086-CA69-4F09-0E3A-D94882709B15}"/>
          </ac:spMkLst>
        </pc:spChg>
      </pc:sldChg>
      <pc:sldChg chg="addSp delSp modSp new mod">
        <pc:chgData name="Saket Kulkarni, Poorva" userId="1ad713b7-3010-412b-b8c4-de11e79f2e89" providerId="ADAL" clId="{8CE766BE-29DC-42E1-B2B9-6AB6E2D4AB8E}" dt="2024-10-21T10:49:51.885" v="465" actId="20577"/>
        <pc:sldMkLst>
          <pc:docMk/>
          <pc:sldMk cId="892462479" sldId="528"/>
        </pc:sldMkLst>
        <pc:spChg chg="add mod">
          <ac:chgData name="Saket Kulkarni, Poorva" userId="1ad713b7-3010-412b-b8c4-de11e79f2e89" providerId="ADAL" clId="{8CE766BE-29DC-42E1-B2B9-6AB6E2D4AB8E}" dt="2024-10-21T10:43:39.758" v="457" actId="1076"/>
          <ac:spMkLst>
            <pc:docMk/>
            <pc:sldMk cId="892462479" sldId="528"/>
            <ac:spMk id="6" creationId="{2B9FEA58-BBEF-8EC6-0D66-A9BE72B4CD99}"/>
          </ac:spMkLst>
        </pc:spChg>
        <pc:spChg chg="add mod">
          <ac:chgData name="Saket Kulkarni, Poorva" userId="1ad713b7-3010-412b-b8c4-de11e79f2e89" providerId="ADAL" clId="{8CE766BE-29DC-42E1-B2B9-6AB6E2D4AB8E}" dt="2024-10-21T10:49:51.885" v="465" actId="20577"/>
          <ac:spMkLst>
            <pc:docMk/>
            <pc:sldMk cId="892462479" sldId="528"/>
            <ac:spMk id="8" creationId="{8ADD3814-A57D-91EB-CEA9-C37BA85F0202}"/>
          </ac:spMkLst>
        </pc:spChg>
        <pc:spChg chg="add mod">
          <ac:chgData name="Saket Kulkarni, Poorva" userId="1ad713b7-3010-412b-b8c4-de11e79f2e89" providerId="ADAL" clId="{8CE766BE-29DC-42E1-B2B9-6AB6E2D4AB8E}" dt="2024-10-21T10:43:15.802" v="453" actId="20577"/>
          <ac:spMkLst>
            <pc:docMk/>
            <pc:sldMk cId="892462479" sldId="528"/>
            <ac:spMk id="9" creationId="{3451FD64-B289-FCEA-D311-BA6F42DC2829}"/>
          </ac:spMkLst>
        </pc:spChg>
      </pc:sldChg>
      <pc:sldChg chg="addSp delSp modSp new mod">
        <pc:chgData name="Saket Kulkarni, Poorva" userId="1ad713b7-3010-412b-b8c4-de11e79f2e89" providerId="ADAL" clId="{8CE766BE-29DC-42E1-B2B9-6AB6E2D4AB8E}" dt="2024-10-29T11:56:46.725" v="1444"/>
        <pc:sldMkLst>
          <pc:docMk/>
          <pc:sldMk cId="664996397" sldId="529"/>
        </pc:sldMkLst>
        <pc:spChg chg="mod">
          <ac:chgData name="Saket Kulkarni, Poorva" userId="1ad713b7-3010-412b-b8c4-de11e79f2e89" providerId="ADAL" clId="{8CE766BE-29DC-42E1-B2B9-6AB6E2D4AB8E}" dt="2024-10-21T11:26:08.207" v="493" actId="20577"/>
          <ac:spMkLst>
            <pc:docMk/>
            <pc:sldMk cId="664996397" sldId="529"/>
            <ac:spMk id="2" creationId="{6A9EF82E-8EC7-E295-6503-0900C570FBB6}"/>
          </ac:spMkLst>
        </pc:spChg>
        <pc:spChg chg="add mod">
          <ac:chgData name="Saket Kulkarni, Poorva" userId="1ad713b7-3010-412b-b8c4-de11e79f2e89" providerId="ADAL" clId="{8CE766BE-29DC-42E1-B2B9-6AB6E2D4AB8E}" dt="2024-10-29T11:54:08.181" v="1406" actId="6549"/>
          <ac:spMkLst>
            <pc:docMk/>
            <pc:sldMk cId="664996397" sldId="529"/>
            <ac:spMk id="6" creationId="{0351B030-2B6A-934D-30EA-AE1AD4BE7A79}"/>
          </ac:spMkLst>
        </pc:spChg>
        <pc:spChg chg="add mod">
          <ac:chgData name="Saket Kulkarni, Poorva" userId="1ad713b7-3010-412b-b8c4-de11e79f2e89" providerId="ADAL" clId="{8CE766BE-29DC-42E1-B2B9-6AB6E2D4AB8E}" dt="2024-10-29T11:56:46.725" v="1444"/>
          <ac:spMkLst>
            <pc:docMk/>
            <pc:sldMk cId="664996397" sldId="529"/>
            <ac:spMk id="7" creationId="{5752B701-05CE-5F61-72A9-9B13397E8F87}"/>
          </ac:spMkLst>
        </pc:spChg>
      </pc:sldChg>
      <pc:sldChg chg="addSp delSp modSp new mod">
        <pc:chgData name="Saket Kulkarni, Poorva" userId="1ad713b7-3010-412b-b8c4-de11e79f2e89" providerId="ADAL" clId="{8CE766BE-29DC-42E1-B2B9-6AB6E2D4AB8E}" dt="2024-10-29T12:02:00.066" v="1449" actId="27636"/>
        <pc:sldMkLst>
          <pc:docMk/>
          <pc:sldMk cId="353387341" sldId="530"/>
        </pc:sldMkLst>
        <pc:spChg chg="mod">
          <ac:chgData name="Saket Kulkarni, Poorva" userId="1ad713b7-3010-412b-b8c4-de11e79f2e89" providerId="ADAL" clId="{8CE766BE-29DC-42E1-B2B9-6AB6E2D4AB8E}" dt="2024-10-21T11:28:17.591" v="530" actId="20577"/>
          <ac:spMkLst>
            <pc:docMk/>
            <pc:sldMk cId="353387341" sldId="530"/>
            <ac:spMk id="2" creationId="{80AFAB0F-D970-C779-E545-40C230A4E324}"/>
          </ac:spMkLst>
        </pc:spChg>
        <pc:spChg chg="add mod">
          <ac:chgData name="Saket Kulkarni, Poorva" userId="1ad713b7-3010-412b-b8c4-de11e79f2e89" providerId="ADAL" clId="{8CE766BE-29DC-42E1-B2B9-6AB6E2D4AB8E}" dt="2024-10-29T12:02:00.066" v="1449" actId="27636"/>
          <ac:spMkLst>
            <pc:docMk/>
            <pc:sldMk cId="353387341" sldId="530"/>
            <ac:spMk id="6" creationId="{6E603245-D8FC-42C9-A8CE-57E8D6BAA514}"/>
          </ac:spMkLst>
        </pc:spChg>
      </pc:sldChg>
      <pc:sldChg chg="addSp delSp modSp new mod">
        <pc:chgData name="Saket Kulkarni, Poorva" userId="1ad713b7-3010-412b-b8c4-de11e79f2e89" providerId="ADAL" clId="{8CE766BE-29DC-42E1-B2B9-6AB6E2D4AB8E}" dt="2024-10-29T12:05:14.506" v="1459" actId="1076"/>
        <pc:sldMkLst>
          <pc:docMk/>
          <pc:sldMk cId="2138443505" sldId="531"/>
        </pc:sldMkLst>
        <pc:spChg chg="add mod">
          <ac:chgData name="Saket Kulkarni, Poorva" userId="1ad713b7-3010-412b-b8c4-de11e79f2e89" providerId="ADAL" clId="{8CE766BE-29DC-42E1-B2B9-6AB6E2D4AB8E}" dt="2024-10-29T12:03:59.935" v="1454" actId="255"/>
          <ac:spMkLst>
            <pc:docMk/>
            <pc:sldMk cId="2138443505" sldId="531"/>
            <ac:spMk id="6" creationId="{7B86FC71-D2F0-5F84-EFBB-EB751F00FA68}"/>
          </ac:spMkLst>
        </pc:spChg>
        <pc:spChg chg="add mod">
          <ac:chgData name="Saket Kulkarni, Poorva" userId="1ad713b7-3010-412b-b8c4-de11e79f2e89" providerId="ADAL" clId="{8CE766BE-29DC-42E1-B2B9-6AB6E2D4AB8E}" dt="2024-10-29T12:05:14.506" v="1459" actId="1076"/>
          <ac:spMkLst>
            <pc:docMk/>
            <pc:sldMk cId="2138443505" sldId="531"/>
            <ac:spMk id="7" creationId="{FD545B41-4771-9AEF-F7F9-3734B6F138BC}"/>
          </ac:spMkLst>
        </pc:spChg>
      </pc:sldChg>
      <pc:sldChg chg="addSp delSp modSp new mod">
        <pc:chgData name="Saket Kulkarni, Poorva" userId="1ad713b7-3010-412b-b8c4-de11e79f2e89" providerId="ADAL" clId="{8CE766BE-29DC-42E1-B2B9-6AB6E2D4AB8E}" dt="2024-10-21T11:36:19.972" v="616" actId="20577"/>
        <pc:sldMkLst>
          <pc:docMk/>
          <pc:sldMk cId="1412038088" sldId="532"/>
        </pc:sldMkLst>
        <pc:spChg chg="add mod">
          <ac:chgData name="Saket Kulkarni, Poorva" userId="1ad713b7-3010-412b-b8c4-de11e79f2e89" providerId="ADAL" clId="{8CE766BE-29DC-42E1-B2B9-6AB6E2D4AB8E}" dt="2024-10-21T11:36:19.972" v="616" actId="20577"/>
          <ac:spMkLst>
            <pc:docMk/>
            <pc:sldMk cId="1412038088" sldId="532"/>
            <ac:spMk id="6" creationId="{AEB577FD-AEF7-C701-175F-B60E202B7676}"/>
          </ac:spMkLst>
        </pc:spChg>
        <pc:spChg chg="add mod">
          <ac:chgData name="Saket Kulkarni, Poorva" userId="1ad713b7-3010-412b-b8c4-de11e79f2e89" providerId="ADAL" clId="{8CE766BE-29DC-42E1-B2B9-6AB6E2D4AB8E}" dt="2024-10-21T11:36:17.066" v="615" actId="20577"/>
          <ac:spMkLst>
            <pc:docMk/>
            <pc:sldMk cId="1412038088" sldId="532"/>
            <ac:spMk id="7" creationId="{7E3180BD-C3C2-B01D-3E26-C4ED1931B3C4}"/>
          </ac:spMkLst>
        </pc:spChg>
      </pc:sldChg>
      <pc:sldChg chg="addSp delSp modSp new mod">
        <pc:chgData name="Saket Kulkarni, Poorva" userId="1ad713b7-3010-412b-b8c4-de11e79f2e89" providerId="ADAL" clId="{8CE766BE-29DC-42E1-B2B9-6AB6E2D4AB8E}" dt="2024-10-22T05:40:38.516" v="750" actId="1076"/>
        <pc:sldMkLst>
          <pc:docMk/>
          <pc:sldMk cId="1600911908" sldId="533"/>
        </pc:sldMkLst>
        <pc:spChg chg="mod">
          <ac:chgData name="Saket Kulkarni, Poorva" userId="1ad713b7-3010-412b-b8c4-de11e79f2e89" providerId="ADAL" clId="{8CE766BE-29DC-42E1-B2B9-6AB6E2D4AB8E}" dt="2024-10-21T11:40:06.823" v="728" actId="20577"/>
          <ac:spMkLst>
            <pc:docMk/>
            <pc:sldMk cId="1600911908" sldId="533"/>
            <ac:spMk id="2" creationId="{B875E8F3-EAB4-EAD8-56C8-5FC19BFC89A1}"/>
          </ac:spMkLst>
        </pc:spChg>
        <pc:picChg chg="add mod">
          <ac:chgData name="Saket Kulkarni, Poorva" userId="1ad713b7-3010-412b-b8c4-de11e79f2e89" providerId="ADAL" clId="{8CE766BE-29DC-42E1-B2B9-6AB6E2D4AB8E}" dt="2024-10-22T05:37:07.288" v="744" actId="1076"/>
          <ac:picMkLst>
            <pc:docMk/>
            <pc:sldMk cId="1600911908" sldId="533"/>
            <ac:picMk id="4" creationId="{CEA54CA7-06AC-8B4D-84D4-AC2680827055}"/>
          </ac:picMkLst>
        </pc:picChg>
        <pc:picChg chg="add mod">
          <ac:chgData name="Saket Kulkarni, Poorva" userId="1ad713b7-3010-412b-b8c4-de11e79f2e89" providerId="ADAL" clId="{8CE766BE-29DC-42E1-B2B9-6AB6E2D4AB8E}" dt="2024-10-22T05:37:09.689" v="745" actId="1076"/>
          <ac:picMkLst>
            <pc:docMk/>
            <pc:sldMk cId="1600911908" sldId="533"/>
            <ac:picMk id="7" creationId="{4D0B3A4A-C17B-9031-38C1-B906B6D395D6}"/>
          </ac:picMkLst>
        </pc:picChg>
        <pc:picChg chg="add mod">
          <ac:chgData name="Saket Kulkarni, Poorva" userId="1ad713b7-3010-412b-b8c4-de11e79f2e89" providerId="ADAL" clId="{8CE766BE-29DC-42E1-B2B9-6AB6E2D4AB8E}" dt="2024-10-22T05:40:38.516" v="750" actId="1076"/>
          <ac:picMkLst>
            <pc:docMk/>
            <pc:sldMk cId="1600911908" sldId="533"/>
            <ac:picMk id="9" creationId="{1CA46A13-EBD1-6D6F-D853-97060B7A9A91}"/>
          </ac:picMkLst>
        </pc:picChg>
      </pc:sldChg>
    </pc:docChg>
  </pc:docChgLst>
  <pc:docChgLst>
    <pc:chgData name="Arumugam, Sneha" userId="S::sneha.arumugam@accenture.com::f413bfc1-fa36-49c4-895a-c12d38a33697" providerId="AD" clId="Web-{3686D449-62B9-E578-1A1B-2C8FB8E9F5EB}"/>
    <pc:docChg chg="addSld delSld modSection">
      <pc:chgData name="Arumugam, Sneha" userId="S::sneha.arumugam@accenture.com::f413bfc1-fa36-49c4-895a-c12d38a33697" providerId="AD" clId="Web-{3686D449-62B9-E578-1A1B-2C8FB8E9F5EB}" dt="2024-11-07T10:29:17.135" v="1"/>
      <pc:docMkLst>
        <pc:docMk/>
      </pc:docMkLst>
      <pc:sldChg chg="del">
        <pc:chgData name="Arumugam, Sneha" userId="S::sneha.arumugam@accenture.com::f413bfc1-fa36-49c4-895a-c12d38a33697" providerId="AD" clId="Web-{3686D449-62B9-E578-1A1B-2C8FB8E9F5EB}" dt="2024-11-07T10:29:01.697" v="0"/>
        <pc:sldMkLst>
          <pc:docMk/>
          <pc:sldMk cId="3896870575" sldId="526"/>
        </pc:sldMkLst>
      </pc:sldChg>
      <pc:sldChg chg="add">
        <pc:chgData name="Arumugam, Sneha" userId="S::sneha.arumugam@accenture.com::f413bfc1-fa36-49c4-895a-c12d38a33697" providerId="AD" clId="Web-{3686D449-62B9-E578-1A1B-2C8FB8E9F5EB}" dt="2024-11-07T10:29:17.135" v="1"/>
        <pc:sldMkLst>
          <pc:docMk/>
          <pc:sldMk cId="3840398413" sldId="703"/>
        </pc:sldMkLst>
      </pc:sldChg>
      <pc:sldMasterChg chg="addSldLayout">
        <pc:chgData name="Arumugam, Sneha" userId="S::sneha.arumugam@accenture.com::f413bfc1-fa36-49c4-895a-c12d38a33697" providerId="AD" clId="Web-{3686D449-62B9-E578-1A1B-2C8FB8E9F5EB}" dt="2024-11-07T10:29:17.135" v="1"/>
        <pc:sldMasterMkLst>
          <pc:docMk/>
          <pc:sldMasterMk cId="224752441" sldId="2147483720"/>
        </pc:sldMasterMkLst>
        <pc:sldLayoutChg chg="add">
          <pc:chgData name="Arumugam, Sneha" userId="S::sneha.arumugam@accenture.com::f413bfc1-fa36-49c4-895a-c12d38a33697" providerId="AD" clId="Web-{3686D449-62B9-E578-1A1B-2C8FB8E9F5EB}" dt="2024-11-07T10:29:17.135" v="1"/>
          <pc:sldLayoutMkLst>
            <pc:docMk/>
            <pc:sldMasterMk cId="224752441" sldId="2147483720"/>
            <pc:sldLayoutMk cId="1529707331" sldId="2147483780"/>
          </pc:sldLayoutMkLst>
        </pc:sldLayoutChg>
      </pc:sldMasterChg>
    </pc:docChg>
  </pc:docChgLst>
  <pc:docChgLst>
    <pc:chgData name="Arumugam, Sneha" userId="S::sneha.arumugam@accenture.com::f413bfc1-fa36-49c4-895a-c12d38a33697" providerId="AD" clId="Web-{1351CD20-25DC-35AE-26CE-51FF27D89103}"/>
    <pc:docChg chg="addSld modSld modSection">
      <pc:chgData name="Arumugam, Sneha" userId="S::sneha.arumugam@accenture.com::f413bfc1-fa36-49c4-895a-c12d38a33697" providerId="AD" clId="Web-{1351CD20-25DC-35AE-26CE-51FF27D89103}" dt="2024-11-08T12:30:07.175" v="49" actId="20577"/>
      <pc:docMkLst>
        <pc:docMk/>
      </pc:docMkLst>
      <pc:sldChg chg="modSp">
        <pc:chgData name="Arumugam, Sneha" userId="S::sneha.arumugam@accenture.com::f413bfc1-fa36-49c4-895a-c12d38a33697" providerId="AD" clId="Web-{1351CD20-25DC-35AE-26CE-51FF27D89103}" dt="2024-11-08T12:29:07.734" v="42" actId="20577"/>
        <pc:sldMkLst>
          <pc:docMk/>
          <pc:sldMk cId="664996397" sldId="529"/>
        </pc:sldMkLst>
        <pc:spChg chg="mod">
          <ac:chgData name="Arumugam, Sneha" userId="S::sneha.arumugam@accenture.com::f413bfc1-fa36-49c4-895a-c12d38a33697" providerId="AD" clId="Web-{1351CD20-25DC-35AE-26CE-51FF27D89103}" dt="2024-11-08T12:29:07.734" v="42" actId="20577"/>
          <ac:spMkLst>
            <pc:docMk/>
            <pc:sldMk cId="664996397" sldId="529"/>
            <ac:spMk id="7" creationId="{5752B701-05CE-5F61-72A9-9B13397E8F87}"/>
          </ac:spMkLst>
        </pc:spChg>
      </pc:sldChg>
      <pc:sldChg chg="modSp">
        <pc:chgData name="Arumugam, Sneha" userId="S::sneha.arumugam@accenture.com::f413bfc1-fa36-49c4-895a-c12d38a33697" providerId="AD" clId="Web-{1351CD20-25DC-35AE-26CE-51FF27D89103}" dt="2024-11-08T12:29:16.406" v="44" actId="20577"/>
        <pc:sldMkLst>
          <pc:docMk/>
          <pc:sldMk cId="353387341" sldId="530"/>
        </pc:sldMkLst>
        <pc:spChg chg="mod">
          <ac:chgData name="Arumugam, Sneha" userId="S::sneha.arumugam@accenture.com::f413bfc1-fa36-49c4-895a-c12d38a33697" providerId="AD" clId="Web-{1351CD20-25DC-35AE-26CE-51FF27D89103}" dt="2024-11-08T12:29:16.406" v="44" actId="20577"/>
          <ac:spMkLst>
            <pc:docMk/>
            <pc:sldMk cId="353387341" sldId="530"/>
            <ac:spMk id="6" creationId="{6E603245-D8FC-42C9-A8CE-57E8D6BAA514}"/>
          </ac:spMkLst>
        </pc:spChg>
      </pc:sldChg>
      <pc:sldChg chg="addSp delSp modSp">
        <pc:chgData name="Arumugam, Sneha" userId="S::sneha.arumugam@accenture.com::f413bfc1-fa36-49c4-895a-c12d38a33697" providerId="AD" clId="Web-{1351CD20-25DC-35AE-26CE-51FF27D89103}" dt="2024-11-08T12:29:20.859" v="45" actId="20577"/>
        <pc:sldMkLst>
          <pc:docMk/>
          <pc:sldMk cId="2138443505" sldId="531"/>
        </pc:sldMkLst>
        <pc:spChg chg="add mod">
          <ac:chgData name="Arumugam, Sneha" userId="S::sneha.arumugam@accenture.com::f413bfc1-fa36-49c4-895a-c12d38a33697" providerId="AD" clId="Web-{1351CD20-25DC-35AE-26CE-51FF27D89103}" dt="2024-11-08T12:25:55.377" v="4"/>
          <ac:spMkLst>
            <pc:docMk/>
            <pc:sldMk cId="2138443505" sldId="531"/>
            <ac:spMk id="3" creationId="{9EE19FDD-E4E4-819F-23DF-BA892460219C}"/>
          </ac:spMkLst>
        </pc:spChg>
        <pc:spChg chg="mod">
          <ac:chgData name="Arumugam, Sneha" userId="S::sneha.arumugam@accenture.com::f413bfc1-fa36-49c4-895a-c12d38a33697" providerId="AD" clId="Web-{1351CD20-25DC-35AE-26CE-51FF27D89103}" dt="2024-11-08T12:29:20.859" v="45" actId="20577"/>
          <ac:spMkLst>
            <pc:docMk/>
            <pc:sldMk cId="2138443505" sldId="531"/>
            <ac:spMk id="6" creationId="{7B86FC71-D2F0-5F84-EFBB-EB751F00FA68}"/>
          </ac:spMkLst>
        </pc:spChg>
        <pc:spChg chg="del mod">
          <ac:chgData name="Arumugam, Sneha" userId="S::sneha.arumugam@accenture.com::f413bfc1-fa36-49c4-895a-c12d38a33697" providerId="AD" clId="Web-{1351CD20-25DC-35AE-26CE-51FF27D89103}" dt="2024-11-08T12:25:50.064" v="2"/>
          <ac:spMkLst>
            <pc:docMk/>
            <pc:sldMk cId="2138443505" sldId="531"/>
            <ac:spMk id="7" creationId="{FD545B41-4771-9AEF-F7F9-3734B6F138BC}"/>
          </ac:spMkLst>
        </pc:spChg>
      </pc:sldChg>
      <pc:sldChg chg="addSp delSp modSp">
        <pc:chgData name="Arumugam, Sneha" userId="S::sneha.arumugam@accenture.com::f413bfc1-fa36-49c4-895a-c12d38a33697" providerId="AD" clId="Web-{1351CD20-25DC-35AE-26CE-51FF27D89103}" dt="2024-11-08T12:29:55.409" v="48" actId="20577"/>
        <pc:sldMkLst>
          <pc:docMk/>
          <pc:sldMk cId="1412038088" sldId="532"/>
        </pc:sldMkLst>
        <pc:spChg chg="add mod">
          <ac:chgData name="Arumugam, Sneha" userId="S::sneha.arumugam@accenture.com::f413bfc1-fa36-49c4-895a-c12d38a33697" providerId="AD" clId="Web-{1351CD20-25DC-35AE-26CE-51FF27D89103}" dt="2024-11-08T12:26:29.535" v="11"/>
          <ac:spMkLst>
            <pc:docMk/>
            <pc:sldMk cId="1412038088" sldId="532"/>
            <ac:spMk id="3" creationId="{D646A333-B420-D0E5-FB35-8C72126E7DFB}"/>
          </ac:spMkLst>
        </pc:spChg>
        <pc:spChg chg="mod">
          <ac:chgData name="Arumugam, Sneha" userId="S::sneha.arumugam@accenture.com::f413bfc1-fa36-49c4-895a-c12d38a33697" providerId="AD" clId="Web-{1351CD20-25DC-35AE-26CE-51FF27D89103}" dt="2024-11-08T12:29:55.409" v="48" actId="20577"/>
          <ac:spMkLst>
            <pc:docMk/>
            <pc:sldMk cId="1412038088" sldId="532"/>
            <ac:spMk id="6" creationId="{AEB577FD-AEF7-C701-175F-B60E202B7676}"/>
          </ac:spMkLst>
        </pc:spChg>
        <pc:spChg chg="del">
          <ac:chgData name="Arumugam, Sneha" userId="S::sneha.arumugam@accenture.com::f413bfc1-fa36-49c4-895a-c12d38a33697" providerId="AD" clId="Web-{1351CD20-25DC-35AE-26CE-51FF27D89103}" dt="2024-11-08T12:26:25.019" v="9"/>
          <ac:spMkLst>
            <pc:docMk/>
            <pc:sldMk cId="1412038088" sldId="532"/>
            <ac:spMk id="7" creationId="{7E3180BD-C3C2-B01D-3E26-C4ED1931B3C4}"/>
          </ac:spMkLst>
        </pc:spChg>
      </pc:sldChg>
      <pc:sldChg chg="addSp delSp modSp add replId">
        <pc:chgData name="Arumugam, Sneha" userId="S::sneha.arumugam@accenture.com::f413bfc1-fa36-49c4-895a-c12d38a33697" providerId="AD" clId="Web-{1351CD20-25DC-35AE-26CE-51FF27D89103}" dt="2024-11-08T12:29:35.439" v="46" actId="20577"/>
        <pc:sldMkLst>
          <pc:docMk/>
          <pc:sldMk cId="1049581365" sldId="704"/>
        </pc:sldMkLst>
        <pc:spChg chg="add mod">
          <ac:chgData name="Arumugam, Sneha" userId="S::sneha.arumugam@accenture.com::f413bfc1-fa36-49c4-895a-c12d38a33697" providerId="AD" clId="Web-{1351CD20-25DC-35AE-26CE-51FF27D89103}" dt="2024-11-08T12:26:06.112" v="6"/>
          <ac:spMkLst>
            <pc:docMk/>
            <pc:sldMk cId="1049581365" sldId="704"/>
            <ac:spMk id="3" creationId="{5A34ECD6-7A72-C7DA-C9A2-70FD40DEBD3F}"/>
          </ac:spMkLst>
        </pc:spChg>
        <pc:spChg chg="del">
          <ac:chgData name="Arumugam, Sneha" userId="S::sneha.arumugam@accenture.com::f413bfc1-fa36-49c4-895a-c12d38a33697" providerId="AD" clId="Web-{1351CD20-25DC-35AE-26CE-51FF27D89103}" dt="2024-11-08T12:26:04.518" v="5"/>
          <ac:spMkLst>
            <pc:docMk/>
            <pc:sldMk cId="1049581365" sldId="704"/>
            <ac:spMk id="6" creationId="{7B86FC71-D2F0-5F84-EFBB-EB751F00FA68}"/>
          </ac:spMkLst>
        </pc:spChg>
        <pc:spChg chg="mod">
          <ac:chgData name="Arumugam, Sneha" userId="S::sneha.arumugam@accenture.com::f413bfc1-fa36-49c4-895a-c12d38a33697" providerId="AD" clId="Web-{1351CD20-25DC-35AE-26CE-51FF27D89103}" dt="2024-11-08T12:29:35.439" v="46" actId="20577"/>
          <ac:spMkLst>
            <pc:docMk/>
            <pc:sldMk cId="1049581365" sldId="704"/>
            <ac:spMk id="7" creationId="{FD545B41-4771-9AEF-F7F9-3734B6F138BC}"/>
          </ac:spMkLst>
        </pc:spChg>
      </pc:sldChg>
      <pc:sldChg chg="addSp delSp modSp add replId">
        <pc:chgData name="Arumugam, Sneha" userId="S::sneha.arumugam@accenture.com::f413bfc1-fa36-49c4-895a-c12d38a33697" providerId="AD" clId="Web-{1351CD20-25DC-35AE-26CE-51FF27D89103}" dt="2024-11-08T12:30:07.175" v="49" actId="20577"/>
        <pc:sldMkLst>
          <pc:docMk/>
          <pc:sldMk cId="2017265711" sldId="705"/>
        </pc:sldMkLst>
        <pc:spChg chg="add mod">
          <ac:chgData name="Arumugam, Sneha" userId="S::sneha.arumugam@accenture.com::f413bfc1-fa36-49c4-895a-c12d38a33697" providerId="AD" clId="Web-{1351CD20-25DC-35AE-26CE-51FF27D89103}" dt="2024-11-08T12:26:41.708" v="14"/>
          <ac:spMkLst>
            <pc:docMk/>
            <pc:sldMk cId="2017265711" sldId="705"/>
            <ac:spMk id="3" creationId="{150B8116-4E5B-340C-BE0C-3B7A9E80EBAB}"/>
          </ac:spMkLst>
        </pc:spChg>
        <pc:spChg chg="del">
          <ac:chgData name="Arumugam, Sneha" userId="S::sneha.arumugam@accenture.com::f413bfc1-fa36-49c4-895a-c12d38a33697" providerId="AD" clId="Web-{1351CD20-25DC-35AE-26CE-51FF27D89103}" dt="2024-11-08T12:26:37.161" v="12"/>
          <ac:spMkLst>
            <pc:docMk/>
            <pc:sldMk cId="2017265711" sldId="705"/>
            <ac:spMk id="6" creationId="{AEB577FD-AEF7-C701-175F-B60E202B7676}"/>
          </ac:spMkLst>
        </pc:spChg>
        <pc:spChg chg="mod">
          <ac:chgData name="Arumugam, Sneha" userId="S::sneha.arumugam@accenture.com::f413bfc1-fa36-49c4-895a-c12d38a33697" providerId="AD" clId="Web-{1351CD20-25DC-35AE-26CE-51FF27D89103}" dt="2024-11-08T12:30:07.175" v="49" actId="20577"/>
          <ac:spMkLst>
            <pc:docMk/>
            <pc:sldMk cId="2017265711" sldId="705"/>
            <ac:spMk id="7" creationId="{7E3180BD-C3C2-B01D-3E26-C4ED1931B3C4}"/>
          </ac:spMkLst>
        </pc:spChg>
      </pc:sldChg>
    </pc:docChg>
  </pc:docChgLst>
  <pc:docChgLst>
    <pc:chgData name="Arumugam, Sneha" userId="S::sneha.arumugam@accenture.com::f413bfc1-fa36-49c4-895a-c12d38a33697" providerId="AD" clId="Web-{09BD1FC1-96CE-12FB-CCC4-D3E389A86773}"/>
    <pc:docChg chg="addSld delSld modSld modSection">
      <pc:chgData name="Arumugam, Sneha" userId="S::sneha.arumugam@accenture.com::f413bfc1-fa36-49c4-895a-c12d38a33697" providerId="AD" clId="Web-{09BD1FC1-96CE-12FB-CCC4-D3E389A86773}" dt="2024-11-07T13:30:45.365" v="11"/>
      <pc:docMkLst>
        <pc:docMk/>
      </pc:docMkLst>
      <pc:sldChg chg="del">
        <pc:chgData name="Arumugam, Sneha" userId="S::sneha.arumugam@accenture.com::f413bfc1-fa36-49c4-895a-c12d38a33697" providerId="AD" clId="Web-{09BD1FC1-96CE-12FB-CCC4-D3E389A86773}" dt="2024-11-07T13:27:03.579" v="4"/>
        <pc:sldMkLst>
          <pc:docMk/>
          <pc:sldMk cId="415195068" sldId="336"/>
        </pc:sldMkLst>
      </pc:sldChg>
      <pc:sldChg chg="del">
        <pc:chgData name="Arumugam, Sneha" userId="S::sneha.arumugam@accenture.com::f413bfc1-fa36-49c4-895a-c12d38a33697" providerId="AD" clId="Web-{09BD1FC1-96CE-12FB-CCC4-D3E389A86773}" dt="2024-11-07T13:30:45.365" v="11"/>
        <pc:sldMkLst>
          <pc:docMk/>
          <pc:sldMk cId="810373441" sldId="401"/>
        </pc:sldMkLst>
      </pc:sldChg>
      <pc:sldChg chg="modSp">
        <pc:chgData name="Arumugam, Sneha" userId="S::sneha.arumugam@accenture.com::f413bfc1-fa36-49c4-895a-c12d38a33697" providerId="AD" clId="Web-{09BD1FC1-96CE-12FB-CCC4-D3E389A86773}" dt="2024-11-07T13:26:59.235" v="2" actId="20577"/>
        <pc:sldMkLst>
          <pc:docMk/>
          <pc:sldMk cId="3324266796" sldId="450"/>
        </pc:sldMkLst>
        <pc:spChg chg="mod">
          <ac:chgData name="Arumugam, Sneha" userId="S::sneha.arumugam@accenture.com::f413bfc1-fa36-49c4-895a-c12d38a33697" providerId="AD" clId="Web-{09BD1FC1-96CE-12FB-CCC4-D3E389A86773}" dt="2024-11-07T13:26:59.235" v="2" actId="20577"/>
          <ac:spMkLst>
            <pc:docMk/>
            <pc:sldMk cId="3324266796" sldId="450"/>
            <ac:spMk id="2" creationId="{BD6259AC-9339-40E1-9C7A-617ED9739B92}"/>
          </ac:spMkLst>
        </pc:spChg>
      </pc:sldChg>
      <pc:sldChg chg="del">
        <pc:chgData name="Arumugam, Sneha" userId="S::sneha.arumugam@accenture.com::f413bfc1-fa36-49c4-895a-c12d38a33697" providerId="AD" clId="Web-{09BD1FC1-96CE-12FB-CCC4-D3E389A86773}" dt="2024-11-07T13:27:40.642" v="5"/>
        <pc:sldMkLst>
          <pc:docMk/>
          <pc:sldMk cId="2208179525" sldId="451"/>
        </pc:sldMkLst>
      </pc:sldChg>
      <pc:sldChg chg="modSp add">
        <pc:chgData name="Arumugam, Sneha" userId="S::sneha.arumugam@accenture.com::f413bfc1-fa36-49c4-895a-c12d38a33697" providerId="AD" clId="Web-{09BD1FC1-96CE-12FB-CCC4-D3E389A86773}" dt="2024-11-07T13:30:44.068" v="10" actId="20577"/>
        <pc:sldMkLst>
          <pc:docMk/>
          <pc:sldMk cId="2124209436" sldId="466"/>
        </pc:sldMkLst>
        <pc:spChg chg="mod">
          <ac:chgData name="Arumugam, Sneha" userId="S::sneha.arumugam@accenture.com::f413bfc1-fa36-49c4-895a-c12d38a33697" providerId="AD" clId="Web-{09BD1FC1-96CE-12FB-CCC4-D3E389A86773}" dt="2024-11-07T13:30:44.068" v="10" actId="20577"/>
          <ac:spMkLst>
            <pc:docMk/>
            <pc:sldMk cId="2124209436" sldId="466"/>
            <ac:spMk id="2" creationId="{EDBF485C-3F0B-4F39-A1FB-497B2C5A7910}"/>
          </ac:spMkLst>
        </pc:spChg>
      </pc:sldChg>
      <pc:sldChg chg="add del">
        <pc:chgData name="Arumugam, Sneha" userId="S::sneha.arumugam@accenture.com::f413bfc1-fa36-49c4-895a-c12d38a33697" providerId="AD" clId="Web-{09BD1FC1-96CE-12FB-CCC4-D3E389A86773}" dt="2024-11-07T13:27:00.126" v="3"/>
        <pc:sldMkLst>
          <pc:docMk/>
          <pc:sldMk cId="3118358455" sldId="704"/>
        </pc:sldMkLst>
      </pc:sldChg>
      <pc:sldMasterChg chg="addSldLayout">
        <pc:chgData name="Arumugam, Sneha" userId="S::sneha.arumugam@accenture.com::f413bfc1-fa36-49c4-895a-c12d38a33697" providerId="AD" clId="Web-{09BD1FC1-96CE-12FB-CCC4-D3E389A86773}" dt="2024-11-07T13:28:07.346" v="6"/>
        <pc:sldMasterMkLst>
          <pc:docMk/>
          <pc:sldMasterMk cId="224752441" sldId="2147483720"/>
        </pc:sldMasterMkLst>
        <pc:sldLayoutChg chg="add">
          <pc:chgData name="Arumugam, Sneha" userId="S::sneha.arumugam@accenture.com::f413bfc1-fa36-49c4-895a-c12d38a33697" providerId="AD" clId="Web-{09BD1FC1-96CE-12FB-CCC4-D3E389A86773}" dt="2024-11-07T13:28:07.346" v="6"/>
          <pc:sldLayoutMkLst>
            <pc:docMk/>
            <pc:sldMasterMk cId="224752441" sldId="2147483720"/>
            <pc:sldLayoutMk cId="2908833405" sldId="2147483782"/>
          </pc:sldLayoutMkLst>
        </pc:sldLayoutChg>
      </pc:sldMasterChg>
    </pc:docChg>
  </pc:docChgLst>
  <pc:docChgLst>
    <pc:chgData name="Arumugam, Sneha" userId="S::sneha.arumugam@accenture.com::f413bfc1-fa36-49c4-895a-c12d38a33697" providerId="AD" clId="Web-{15C2D9BF-4325-761C-4CF0-023B78DDAB67}"/>
    <pc:docChg chg="modSld">
      <pc:chgData name="Arumugam, Sneha" userId="S::sneha.arumugam@accenture.com::f413bfc1-fa36-49c4-895a-c12d38a33697" providerId="AD" clId="Web-{15C2D9BF-4325-761C-4CF0-023B78DDAB67}" dt="2024-11-07T13:37:12.722" v="1" actId="20577"/>
      <pc:docMkLst>
        <pc:docMk/>
      </pc:docMkLst>
      <pc:sldChg chg="modSp">
        <pc:chgData name="Arumugam, Sneha" userId="S::sneha.arumugam@accenture.com::f413bfc1-fa36-49c4-895a-c12d38a33697" providerId="AD" clId="Web-{15C2D9BF-4325-761C-4CF0-023B78DDAB67}" dt="2024-11-07T13:37:12.722" v="1" actId="20577"/>
        <pc:sldMkLst>
          <pc:docMk/>
          <pc:sldMk cId="3324266796" sldId="450"/>
        </pc:sldMkLst>
        <pc:spChg chg="mod">
          <ac:chgData name="Arumugam, Sneha" userId="S::sneha.arumugam@accenture.com::f413bfc1-fa36-49c4-895a-c12d38a33697" providerId="AD" clId="Web-{15C2D9BF-4325-761C-4CF0-023B78DDAB67}" dt="2024-11-07T13:37:12.722" v="1" actId="20577"/>
          <ac:spMkLst>
            <pc:docMk/>
            <pc:sldMk cId="3324266796" sldId="450"/>
            <ac:spMk id="2" creationId="{BD6259AC-9339-40E1-9C7A-617ED9739B92}"/>
          </ac:spMkLst>
        </pc:spChg>
      </pc:sldChg>
    </pc:docChg>
  </pc:docChgLst>
  <pc:docChgLst>
    <pc:chgData name="Arumugam, Sneha" userId="S::sneha.arumugam@accenture.com::f413bfc1-fa36-49c4-895a-c12d38a33697" providerId="AD" clId="Web-{11443AD0-F407-DBF3-9670-869B035CF9F5}"/>
    <pc:docChg chg="addSld modSection">
      <pc:chgData name="Arumugam, Sneha" userId="S::sneha.arumugam@accenture.com::f413bfc1-fa36-49c4-895a-c12d38a33697" providerId="AD" clId="Web-{11443AD0-F407-DBF3-9670-869B035CF9F5}" dt="2024-11-07T13:22:48.899" v="0"/>
      <pc:docMkLst>
        <pc:docMk/>
      </pc:docMkLst>
      <pc:sldChg chg="add">
        <pc:chgData name="Arumugam, Sneha" userId="S::sneha.arumugam@accenture.com::f413bfc1-fa36-49c4-895a-c12d38a33697" providerId="AD" clId="Web-{11443AD0-F407-DBF3-9670-869B035CF9F5}" dt="2024-11-07T13:22:48.899" v="0"/>
        <pc:sldMkLst>
          <pc:docMk/>
          <pc:sldMk cId="3324266796" sldId="450"/>
        </pc:sldMkLst>
      </pc:sldChg>
      <pc:sldMasterChg chg="addSldLayout">
        <pc:chgData name="Arumugam, Sneha" userId="S::sneha.arumugam@accenture.com::f413bfc1-fa36-49c4-895a-c12d38a33697" providerId="AD" clId="Web-{11443AD0-F407-DBF3-9670-869B035CF9F5}" dt="2024-11-07T13:22:48.899" v="0"/>
        <pc:sldMasterMkLst>
          <pc:docMk/>
          <pc:sldMasterMk cId="224752441" sldId="2147483720"/>
        </pc:sldMasterMkLst>
        <pc:sldLayoutChg chg="add">
          <pc:chgData name="Arumugam, Sneha" userId="S::sneha.arumugam@accenture.com::f413bfc1-fa36-49c4-895a-c12d38a33697" providerId="AD" clId="Web-{11443AD0-F407-DBF3-9670-869B035CF9F5}" dt="2024-11-07T13:22:48.899" v="0"/>
          <pc:sldLayoutMkLst>
            <pc:docMk/>
            <pc:sldMasterMk cId="224752441" sldId="2147483720"/>
            <pc:sldLayoutMk cId="1819081291" sldId="214748378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2/27/2025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82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73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84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81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08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63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rgbClr val="A700E6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17D7A-C995-422C-9722-6975B3D6A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18E18-655B-4050-AB2D-98EDCCD94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B2B80-8459-422C-B07E-774B0B1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FD4DD6-8884-4A87-BF32-3D684759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60717-9806-4AA1-9546-B783DB962C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81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D870A-5430-4CCA-8D8B-28E5D5EC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1" y="0"/>
            <a:ext cx="12172950" cy="6854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49782B-3EFC-4469-9567-266069384B50}"/>
              </a:ext>
            </a:extLst>
          </p:cNvPr>
          <p:cNvSpPr/>
          <p:nvPr userDrawn="1"/>
        </p:nvSpPr>
        <p:spPr>
          <a:xfrm>
            <a:off x="0" y="0"/>
            <a:ext cx="12192000" cy="6854657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B4C82F-C87C-4AB4-BAE0-8E077BEA3B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7FAF18-E079-4E88-983B-849F6256B7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3F33E-C21A-4D9D-8332-BACB4CD68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224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-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36B599-D20F-4063-ACB8-A8C9ECD9C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40" r="22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7C1A0-D105-4FA6-A386-D6526EA0A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818" y="309378"/>
            <a:ext cx="2249619" cy="6035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D91DD3-C3BD-4DC9-8189-A69F4699B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6378008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562A6-2583-4AB0-955F-D54480F9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637280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A68AA-2D80-4E43-9479-C7DE6B584C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03595" y="6286684"/>
            <a:ext cx="3267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19E6-9E00-41F6-9EEA-2E915CB9A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8488" y="6454775"/>
            <a:ext cx="321468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975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10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84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2A72A4-6061-492B-9BF1-BE02B584B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93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2FED9C-6826-428B-B79D-40154317E2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55FD4B-A3E6-4873-805A-3C96F9C4061B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BD16CB8-A8AA-4D67-ADEC-A3ECB5303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68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98199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</a:t>
            </a:r>
            <a:r>
              <a:rPr lang="en-US" sz="3600" b="0" kern="1200" cap="all" baseline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49676-DED9-46DE-B73D-2D973729CA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4792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Agenda -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00BAE364-4FDB-4979-8A7E-7D51212597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Palatino Linotype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10BE4F2B-D3EA-48BD-96A3-73ADBE27F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  <a:prstGeom prst="rect">
            <a:avLst/>
          </a:prstGeom>
        </p:spPr>
        <p:txBody>
          <a:bodyPr/>
          <a:lstStyle>
            <a:lvl1pPr>
              <a:defRPr cap="none" baseline="0"/>
            </a:lvl1pPr>
          </a:lstStyle>
          <a:p>
            <a:r>
              <a:rPr lang="en-GB"/>
              <a:t>Agenda</a:t>
            </a:r>
            <a:endParaRPr lang="en-US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96A4489F-A35A-46EF-9305-81D0F03766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85F1E8F8-E5EE-477B-B06D-46CE3959A7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78C459DC-0B06-4672-83D2-673F444FC5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A086236D-3BE5-4E43-B701-C3585FB199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9F826BE3-3FFA-41BF-B035-795BD7D736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42078A66-A3AB-461D-85E2-CBAD1B7D61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F938B876-60CA-4461-A15C-A8707A33CD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864B0577-00DD-4D27-9B6E-44D7880E00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C54FB2E2-133B-4115-81CA-1BAE256CDD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52928" y="1371600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622EBA43-03D8-47E2-AFB8-2E3D9C405E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52928" y="1976478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8D00803E-5F6E-474F-868B-5FF0A62137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52928" y="2581356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0623F3B4-B48F-42AD-BE90-8AE2B66EBA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52928" y="3186234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943AF059-AFFF-4AD2-8F58-A91DCF8ED4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52928" y="3791112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E67DD4D3-EA70-4DCF-8BEA-E4165433F2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52928" y="4395990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9ECFEDD4-A586-4D76-89E5-641FE44519B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2928" y="5000868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ACA2D955-0C67-4A48-8FD0-F685FD11514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52928" y="5605747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056A1D29-930A-42B5-B254-780A8B1A569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B79E4EF7-DD1C-4B1C-AEB2-038E9A09DF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4A11A119-24EA-4B9E-BD1B-0DE10466E67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C2D36DF2-C9C1-463D-BFD4-9B7F5BF9CF8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984F81B6-7631-4B1A-8803-9BA188C200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8" name="Text Placeholder 17">
            <a:extLst>
              <a:ext uri="{FF2B5EF4-FFF2-40B4-BE49-F238E27FC236}">
                <a16:creationId xmlns:a16="http://schemas.microsoft.com/office/drawing/2014/main" id="{3EB271F9-CBC3-4742-8060-EB016ABECEB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1BD89084-0F00-44E5-A7C9-E21F6000590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70" name="Text Placeholder 17">
            <a:extLst>
              <a:ext uri="{FF2B5EF4-FFF2-40B4-BE49-F238E27FC236}">
                <a16:creationId xmlns:a16="http://schemas.microsoft.com/office/drawing/2014/main" id="{F865D0E7-B034-4BD9-BF88-32090E2C27F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5AAA504A-A9B9-41AD-8B6F-1ED2A6AC9FE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67700" y="1371600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2DE3B744-A9D5-4389-B1F2-97FEB2ED2D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67700" y="1976478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DEF6C2A0-F61C-47BD-928D-1EA70804FD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67700" y="2581356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4" name="Text Placeholder 17">
            <a:extLst>
              <a:ext uri="{FF2B5EF4-FFF2-40B4-BE49-F238E27FC236}">
                <a16:creationId xmlns:a16="http://schemas.microsoft.com/office/drawing/2014/main" id="{1C962B82-0B28-40B5-B98A-28C5F9CCFC3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67700" y="3186234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25C1350D-65AE-4E54-8D0A-544E2B5FBD4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267700" y="3791112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9AF87839-871D-4566-8EC9-397A44CA664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267700" y="4395990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7" name="Text Placeholder 17">
            <a:extLst>
              <a:ext uri="{FF2B5EF4-FFF2-40B4-BE49-F238E27FC236}">
                <a16:creationId xmlns:a16="http://schemas.microsoft.com/office/drawing/2014/main" id="{617C3377-0664-4810-BA82-A49498CA4EC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267700" y="5000868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8" name="Text Placeholder 17">
            <a:extLst>
              <a:ext uri="{FF2B5EF4-FFF2-40B4-BE49-F238E27FC236}">
                <a16:creationId xmlns:a16="http://schemas.microsoft.com/office/drawing/2014/main" id="{08E775E5-E37F-42EB-B151-46FA742A9D9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67700" y="5605747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75269F3-284A-4AD9-87F0-83112B772877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70F6DFC-ECB8-43AC-B8E9-252AEEFE8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B9835E3-49DA-4D23-A181-6F031EFADAF8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E6A24B93-AB27-4584-9DCC-8D51E1682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00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C4AF9-2FED-4EF8-8E5C-B13319242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44CE3E-E5B3-4180-86F1-D2FB3F337DF2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022B740-C0D1-4AB6-96BB-66DA005EA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83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DB9DD-DBE5-4FCA-9D4C-506565D209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6069B-541D-4ABF-B4F2-FD509B3E10E1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167CF93-0E55-489D-A97A-572F6D3A7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9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FE467-960F-4BDC-9CE3-F34B31FB0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722" y="937418"/>
            <a:ext cx="4309200" cy="452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5A376-69E5-460B-9086-BE79884E71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AE8EE-F65A-45EF-9FD0-6C5431C1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5E0475E-91D3-4EE9-A5F3-1B737F5E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94F89-9A42-4DEF-B3DD-823E9A1CD6F5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ED4950-8142-456B-BAF6-DF98D8FB6E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5A61E07-8F52-4DDB-95AC-E189929351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27E5B-DAD9-4B7E-93F1-E0058A1069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77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2000" b="0"/>
            </a:lvl1pPr>
            <a:lvl2pPr marL="0">
              <a:defRPr sz="2000"/>
            </a:lvl2pPr>
            <a:lvl3pPr>
              <a:defRPr sz="20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40486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7B96F3-DA86-4FDE-BC95-BFD62F816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36E82-2DEB-47FE-B439-594F5B54C0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C3E0A1-6234-4C14-B278-732D6764BC45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BE6E59-812C-4A8B-8918-5DBD22C49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068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3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Learning and Knowledge Management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8BA9272-C7B2-4A9A-B702-0586D63E5A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800101"/>
            <a:ext cx="7997521" cy="34290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DFA4A91-8699-409E-8E93-4F2C97D849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419600"/>
            <a:ext cx="6884561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cap="none" spc="0" baseline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Palatino Linotype 24pt</a:t>
            </a:r>
          </a:p>
        </p:txBody>
      </p:sp>
      <p:pic>
        <p:nvPicPr>
          <p:cNvPr id="23" name="Graphic 5">
            <a:extLst>
              <a:ext uri="{FF2B5EF4-FFF2-40B4-BE49-F238E27FC236}">
                <a16:creationId xmlns:a16="http://schemas.microsoft.com/office/drawing/2014/main" id="{548E57BA-35F1-4789-B9A9-788645A74E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643412-4010-4D31-B103-575F2D61CB6B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2020 Accenture. All rights reserved.</a:t>
            </a:r>
            <a:endParaRPr lang="en-US" sz="800">
              <a:solidFill>
                <a:schemeClr val="bg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707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2000" b="0"/>
            </a:lvl1pPr>
            <a:lvl2pPr marL="0">
              <a:defRPr sz="2000"/>
            </a:lvl2pPr>
            <a:lvl3pPr>
              <a:defRPr sz="20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739374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935920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At the end of this module, you should be able to: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2527CC-633D-4DCA-B99B-C0DBD6F3A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6B880-8920-483E-97F4-914D5F79F5CA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B00E830C-3D99-43E6-B2EA-BE16F2831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81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2000" b="0"/>
            </a:lvl1pPr>
            <a:lvl2pPr marL="0">
              <a:defRPr sz="2000"/>
            </a:lvl2pPr>
            <a:lvl3pPr>
              <a:defRPr sz="20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444678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6C2A30-43CF-46A3-B5B9-9A2538244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05A60E-3098-48D7-8297-9DE7594CFCC3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ECA0EAF-F59B-462E-BB44-FA8EFC44F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334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98199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49676-DED9-46DE-B73D-2D973729CA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81708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72592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935920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At the end of this module, you should be able to: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474FE-D537-4323-AE99-752281986E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7750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90561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Now, you should be able to: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61A54-E216-401E-AC66-9FF0A823E3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3505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39265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7B96F3-DA86-4FDE-BC95-BFD62F816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764B1-A4D0-4710-8E22-5645507600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95959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391038"/>
            <a:ext cx="11438819" cy="50673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1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196918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</a:t>
            </a:r>
            <a:r>
              <a:rPr lang="en-US" sz="3600" b="0" kern="1200" cap="all" baseline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75904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For a successful class, please: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1B16C-0FEA-4DCB-8E69-328B4CDC3D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53171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E7C258CA-0456-45F5-9CA6-5795AA6DC53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0116" y="1065244"/>
            <a:ext cx="11430883" cy="5402423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06CF-75DD-4A1B-9B01-BDF739C89E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4727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E049B9-5165-4301-9498-5DF0A980A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2CD016-B833-4D36-A543-5968C0517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BC192A-2684-4550-BAC0-0A3EA6BE1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B1F6BB-B266-4053-BB43-522174CCB9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16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3904915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>
            <a:defPPr>
              <a:defRPr lang="en-US"/>
            </a:defPPr>
            <a:lvl1pPr marL="82296" indent="0" defTabSz="914377">
              <a:lnSpc>
                <a:spcPct val="70000"/>
              </a:lnSpc>
              <a:spcBef>
                <a:spcPct val="0"/>
              </a:spcBef>
              <a:buNone/>
              <a:defRPr sz="3600" b="0" cap="all" baseline="0"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accent1"/>
                </a:solidFill>
              </a:rPr>
              <a:t>Session Plan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855C29B-7F59-4882-B36E-314A6607595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1780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E1405860-43FA-47D0-8EAD-3A6B6AA6B14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127102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7081F-CF4E-4842-8B34-CC22D03DBB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385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46E1A224-70CA-4207-A7F7-FF1C56BBF1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9" name="Text Placeholder 44">
            <a:extLst>
              <a:ext uri="{FF2B5EF4-FFF2-40B4-BE49-F238E27FC236}">
                <a16:creationId xmlns:a16="http://schemas.microsoft.com/office/drawing/2014/main" id="{AA9ED986-3255-4C0F-A456-65EA6AF03A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50B9EC24-6A0F-4E8E-A53B-FA05857743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F25F7921-38DB-444E-94C5-24E3DBA2C9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2" name="Text Placeholder 44">
            <a:extLst>
              <a:ext uri="{FF2B5EF4-FFF2-40B4-BE49-F238E27FC236}">
                <a16:creationId xmlns:a16="http://schemas.microsoft.com/office/drawing/2014/main" id="{6857EC5C-8356-46E8-B8F5-B926971D0E6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E0063B6D-42C7-426C-B4DB-561E5ACD05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B04EF9-7B11-4931-B01F-5538A059B39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546B8E-6D27-4FFC-A84C-8EE884B1E6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4D5403-E6AC-479D-863C-9BC1FDFFB2B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E812A7-4699-46BF-B9D1-CE52A90A98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96FC0B-4A59-4F7A-B9C7-3DD1C84E57C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4C2034D-2E80-484B-A43B-BFB689B79F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351D2-B287-443D-95CC-5DBE83EA91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7014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DB13008-3D2A-4B84-BD4A-D4077C13C6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/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326B09D9-9119-4F39-B99B-29BAA42108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Shape 427">
            <a:extLst>
              <a:ext uri="{FF2B5EF4-FFF2-40B4-BE49-F238E27FC236}">
                <a16:creationId xmlns:a16="http://schemas.microsoft.com/office/drawing/2014/main" id="{D2171CE2-AC8D-40F5-8EC1-86AC00CC38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341" y="126274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6" name="Shape 427">
            <a:extLst>
              <a:ext uri="{FF2B5EF4-FFF2-40B4-BE49-F238E27FC236}">
                <a16:creationId xmlns:a16="http://schemas.microsoft.com/office/drawing/2014/main" id="{D2F44EE3-B5DC-4384-AE96-6A9C53C8876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9020" y="1262744"/>
            <a:ext cx="467321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7" name="Shape 427">
            <a:extLst>
              <a:ext uri="{FF2B5EF4-FFF2-40B4-BE49-F238E27FC236}">
                <a16:creationId xmlns:a16="http://schemas.microsoft.com/office/drawing/2014/main" id="{DB8280B4-53DC-4B0D-B130-DC701C09094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6341" y="177138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Shape 427">
            <a:extLst>
              <a:ext uri="{FF2B5EF4-FFF2-40B4-BE49-F238E27FC236}">
                <a16:creationId xmlns:a16="http://schemas.microsoft.com/office/drawing/2014/main" id="{F9442AC2-89B6-45D1-A507-FDE7C90FB5C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79021" y="177138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1" name="Shape 427">
            <a:extLst>
              <a:ext uri="{FF2B5EF4-FFF2-40B4-BE49-F238E27FC236}">
                <a16:creationId xmlns:a16="http://schemas.microsoft.com/office/drawing/2014/main" id="{1A2DBAF8-35DB-44D2-88D2-AE8EFBCB6CD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46341" y="228002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2" name="Shape 427">
            <a:extLst>
              <a:ext uri="{FF2B5EF4-FFF2-40B4-BE49-F238E27FC236}">
                <a16:creationId xmlns:a16="http://schemas.microsoft.com/office/drawing/2014/main" id="{47504910-6C5B-4FAF-9446-919407FA737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79021" y="228002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Shape 427">
            <a:extLst>
              <a:ext uri="{FF2B5EF4-FFF2-40B4-BE49-F238E27FC236}">
                <a16:creationId xmlns:a16="http://schemas.microsoft.com/office/drawing/2014/main" id="{F9886ABF-396F-4A60-BF49-626CC12002FE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46341" y="278867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6" name="Shape 427">
            <a:extLst>
              <a:ext uri="{FF2B5EF4-FFF2-40B4-BE49-F238E27FC236}">
                <a16:creationId xmlns:a16="http://schemas.microsoft.com/office/drawing/2014/main" id="{395BB10A-E932-4830-A4A3-4D410B3ADDE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79021" y="278867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Shape 427">
            <a:extLst>
              <a:ext uri="{FF2B5EF4-FFF2-40B4-BE49-F238E27FC236}">
                <a16:creationId xmlns:a16="http://schemas.microsoft.com/office/drawing/2014/main" id="{7E942366-2192-4B05-A6EB-D93C1E97A3F2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46341" y="3297312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9" name="Shape 427">
            <a:extLst>
              <a:ext uri="{FF2B5EF4-FFF2-40B4-BE49-F238E27FC236}">
                <a16:creationId xmlns:a16="http://schemas.microsoft.com/office/drawing/2014/main" id="{D0383E7A-23E0-47FE-B5B7-75CB34DA9A1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79021" y="3297312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1" name="Shape 427">
            <a:extLst>
              <a:ext uri="{FF2B5EF4-FFF2-40B4-BE49-F238E27FC236}">
                <a16:creationId xmlns:a16="http://schemas.microsoft.com/office/drawing/2014/main" id="{71DF1DCC-CC9A-4C30-B6AE-65711D5601D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46341" y="380595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2" name="Shape 427">
            <a:extLst>
              <a:ext uri="{FF2B5EF4-FFF2-40B4-BE49-F238E27FC236}">
                <a16:creationId xmlns:a16="http://schemas.microsoft.com/office/drawing/2014/main" id="{A7CB5064-D7F7-494D-9A5D-2E407F1B3C7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79021" y="380595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4" name="Shape 427">
            <a:extLst>
              <a:ext uri="{FF2B5EF4-FFF2-40B4-BE49-F238E27FC236}">
                <a16:creationId xmlns:a16="http://schemas.microsoft.com/office/drawing/2014/main" id="{4D295C50-974F-406E-8616-DC5565F1533F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46341" y="431459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6" name="Shape 427">
            <a:extLst>
              <a:ext uri="{FF2B5EF4-FFF2-40B4-BE49-F238E27FC236}">
                <a16:creationId xmlns:a16="http://schemas.microsoft.com/office/drawing/2014/main" id="{600A9DE0-F829-4091-9295-3A04AF7E05C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79021" y="431459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Shape 427">
            <a:extLst>
              <a:ext uri="{FF2B5EF4-FFF2-40B4-BE49-F238E27FC236}">
                <a16:creationId xmlns:a16="http://schemas.microsoft.com/office/drawing/2014/main" id="{2B29C532-5627-4984-A17D-D76475DC42A3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46341" y="482323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Shape 427">
            <a:extLst>
              <a:ext uri="{FF2B5EF4-FFF2-40B4-BE49-F238E27FC236}">
                <a16:creationId xmlns:a16="http://schemas.microsoft.com/office/drawing/2014/main" id="{A2183BD6-FF17-4990-8FE8-AE86F92690D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379021" y="482323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Shape 427">
            <a:extLst>
              <a:ext uri="{FF2B5EF4-FFF2-40B4-BE49-F238E27FC236}">
                <a16:creationId xmlns:a16="http://schemas.microsoft.com/office/drawing/2014/main" id="{061C40C9-DE1D-4510-8EE0-6F5CF1B82D31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846341" y="533188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949BE901-1343-4076-80D1-C1A9CB29F59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79021" y="533188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4" name="Shape 427">
            <a:extLst>
              <a:ext uri="{FF2B5EF4-FFF2-40B4-BE49-F238E27FC236}">
                <a16:creationId xmlns:a16="http://schemas.microsoft.com/office/drawing/2014/main" id="{3ACC419B-825D-4054-AAFB-E87C7CB075D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46341" y="584052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6" name="Shape 427">
            <a:extLst>
              <a:ext uri="{FF2B5EF4-FFF2-40B4-BE49-F238E27FC236}">
                <a16:creationId xmlns:a16="http://schemas.microsoft.com/office/drawing/2014/main" id="{0E44AA5D-B04F-466C-9084-0582EECD3F5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379021" y="584052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EFB099-9416-4CC5-93A4-453143F811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3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055914"/>
            <a:ext cx="11437937" cy="5402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513397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80F6A-A93E-4C57-B99C-15A3DB10BD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53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2965812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 </a:t>
            </a:r>
            <a:r>
              <a:rPr lang="en-US" sz="3600" b="0" kern="1200" cap="all" baseline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List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91C9367B-8E61-4325-845F-EA23F2E39DE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088165" y="1109663"/>
            <a:ext cx="6015671" cy="48990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3E71B-8E8B-418C-8C9D-CAADAE88F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66409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E3B53-4A09-42A8-A4D5-D2EAE01B68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01174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 (Topic and Sub-to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11437937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562A4-B942-4166-AC75-3BA6998DDD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47719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2 (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28800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4713EB-8A98-4809-932D-73C4DABAD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6CAB8-5F02-4F75-91F5-09589A3328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44343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 (2-column without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0E84C4E-2514-4AA0-8927-802E6E40FB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3063" y="1390244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C443D5FC-0C36-44DC-9556-2B1562D464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64405" y="1387588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86ADCF-FC62-4011-8E8C-1375176138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42208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4 (2-column with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C6D44A-CC4D-4B1C-A8F8-784D9565B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064" y="1398489"/>
            <a:ext cx="5548312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8F6D1-F4F0-4FD3-80B2-F864C3547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05" y="1392718"/>
            <a:ext cx="5577095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6EA2278-E384-46F0-AA75-C5B2389DD1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3063" y="1828779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48136356-513A-49D6-BFA8-09B174361F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3115" y="1828779"/>
            <a:ext cx="5577095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4CDAA-6DDA-437C-B0B2-09650C15A6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5494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FF60AA-98EB-4628-8B04-E0C666DA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616C387-6715-47CE-8D3F-A1CCDADF7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A43E03-A4E3-4574-A432-E155E49FE7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EA169-0D2D-4657-811D-69BBCE222C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63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243B9-9552-4636-AFCD-0124093A92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68948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2227812"/>
            <a:ext cx="11437937" cy="41932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F6D9BF5-C212-4161-90B8-9AEAC98C5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799705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1CA65-5CA2-483C-A340-C1AD6A6F4A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68758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Table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BCD83-4406-4180-902C-48C5D0872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88700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427776"/>
            <a:ext cx="11430000" cy="37491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C8C66A-3585-4926-A6F1-0519632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8EAA82-637A-4CF2-842E-D481B8B40A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2C48DF-45D7-4001-A3CD-163C99111F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3284317-2D2E-42D8-AF22-65BE86DCE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17" y="1845259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Table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75D4A-559F-427F-9C79-14972A35A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47977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4431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Image description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46FF0A0-C5FC-41B8-9E9C-72109FCA022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3776" y="1832838"/>
            <a:ext cx="11445161" cy="46213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8003B-BBCA-4650-AF44-BA52EEC3CA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7904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461C13-4952-41E7-AEED-05835068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60BC8-7C34-4B80-91CA-6B24230CC8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8A52E3-6241-46BB-8A73-4C614DEC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6100-00D7-4EBF-9D59-8390E659A3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4189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5EB27-FCD2-4584-A9B5-374ACA0D37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&amp;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600" y="395126"/>
            <a:ext cx="8394700" cy="395163"/>
          </a:xfrm>
          <a:prstGeom prst="rect">
            <a:avLst/>
          </a:prstGeom>
        </p:spPr>
        <p:txBody>
          <a:bodyPr/>
          <a:lstStyle>
            <a:lvl1pPr>
              <a:defRPr lang="en-US" sz="2400" b="0" i="0" kern="1200" cap="none" spc="-133" baseline="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</a:lstStyle>
          <a:p>
            <a:r>
              <a:rPr lang="en-US"/>
              <a:t>Enter Training Module Title here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46076" y="6439269"/>
            <a:ext cx="981793" cy="260892"/>
            <a:chOff x="1720" y="2492"/>
            <a:chExt cx="1923" cy="511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2839" y="2492"/>
              <a:ext cx="191" cy="202"/>
            </a:xfrm>
            <a:custGeom>
              <a:avLst/>
              <a:gdLst>
                <a:gd name="T0" fmla="*/ 0 w 191"/>
                <a:gd name="T1" fmla="*/ 143 h 202"/>
                <a:gd name="T2" fmla="*/ 112 w 191"/>
                <a:gd name="T3" fmla="*/ 104 h 202"/>
                <a:gd name="T4" fmla="*/ 0 w 191"/>
                <a:gd name="T5" fmla="*/ 59 h 202"/>
                <a:gd name="T6" fmla="*/ 0 w 191"/>
                <a:gd name="T7" fmla="*/ 0 h 202"/>
                <a:gd name="T8" fmla="*/ 191 w 191"/>
                <a:gd name="T9" fmla="*/ 77 h 202"/>
                <a:gd name="T10" fmla="*/ 191 w 191"/>
                <a:gd name="T11" fmla="*/ 125 h 202"/>
                <a:gd name="T12" fmla="*/ 0 w 191"/>
                <a:gd name="T13" fmla="*/ 202 h 202"/>
                <a:gd name="T14" fmla="*/ 0 w 191"/>
                <a:gd name="T15" fmla="*/ 14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202">
                  <a:moveTo>
                    <a:pt x="0" y="143"/>
                  </a:moveTo>
                  <a:lnTo>
                    <a:pt x="112" y="104"/>
                  </a:lnTo>
                  <a:lnTo>
                    <a:pt x="0" y="59"/>
                  </a:lnTo>
                  <a:lnTo>
                    <a:pt x="0" y="0"/>
                  </a:lnTo>
                  <a:lnTo>
                    <a:pt x="191" y="77"/>
                  </a:lnTo>
                  <a:lnTo>
                    <a:pt x="191" y="125"/>
                  </a:lnTo>
                  <a:lnTo>
                    <a:pt x="0" y="202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1720" y="2709"/>
              <a:ext cx="1923" cy="294"/>
            </a:xfrm>
            <a:custGeom>
              <a:avLst/>
              <a:gdLst>
                <a:gd name="T0" fmla="*/ 0 w 653"/>
                <a:gd name="T1" fmla="*/ 76 h 99"/>
                <a:gd name="T2" fmla="*/ 45 w 653"/>
                <a:gd name="T3" fmla="*/ 48 h 99"/>
                <a:gd name="T4" fmla="*/ 2 w 653"/>
                <a:gd name="T5" fmla="*/ 46 h 99"/>
                <a:gd name="T6" fmla="*/ 66 w 653"/>
                <a:gd name="T7" fmla="*/ 98 h 99"/>
                <a:gd name="T8" fmla="*/ 25 w 653"/>
                <a:gd name="T9" fmla="*/ 99 h 99"/>
                <a:gd name="T10" fmla="*/ 37 w 653"/>
                <a:gd name="T11" fmla="*/ 66 h 99"/>
                <a:gd name="T12" fmla="*/ 31 w 653"/>
                <a:gd name="T13" fmla="*/ 85 h 99"/>
                <a:gd name="T14" fmla="*/ 78 w 653"/>
                <a:gd name="T15" fmla="*/ 61 h 99"/>
                <a:gd name="T16" fmla="*/ 147 w 653"/>
                <a:gd name="T17" fmla="*/ 49 h 99"/>
                <a:gd name="T18" fmla="*/ 99 w 653"/>
                <a:gd name="T19" fmla="*/ 59 h 99"/>
                <a:gd name="T20" fmla="*/ 128 w 653"/>
                <a:gd name="T21" fmla="*/ 70 h 99"/>
                <a:gd name="T22" fmla="*/ 192 w 653"/>
                <a:gd name="T23" fmla="*/ 99 h 99"/>
                <a:gd name="T24" fmla="*/ 192 w 653"/>
                <a:gd name="T25" fmla="*/ 21 h 99"/>
                <a:gd name="T26" fmla="*/ 193 w 653"/>
                <a:gd name="T27" fmla="*/ 37 h 99"/>
                <a:gd name="T28" fmla="*/ 193 w 653"/>
                <a:gd name="T29" fmla="*/ 84 h 99"/>
                <a:gd name="T30" fmla="*/ 192 w 653"/>
                <a:gd name="T31" fmla="*/ 99 h 99"/>
                <a:gd name="T32" fmla="*/ 234 w 653"/>
                <a:gd name="T33" fmla="*/ 60 h 99"/>
                <a:gd name="T34" fmla="*/ 305 w 653"/>
                <a:gd name="T35" fmla="*/ 65 h 99"/>
                <a:gd name="T36" fmla="*/ 285 w 653"/>
                <a:gd name="T37" fmla="*/ 74 h 99"/>
                <a:gd name="T38" fmla="*/ 256 w 653"/>
                <a:gd name="T39" fmla="*/ 51 h 99"/>
                <a:gd name="T40" fmla="*/ 256 w 653"/>
                <a:gd name="T41" fmla="*/ 51 h 99"/>
                <a:gd name="T42" fmla="*/ 339 w 653"/>
                <a:gd name="T43" fmla="*/ 34 h 99"/>
                <a:gd name="T44" fmla="*/ 384 w 653"/>
                <a:gd name="T45" fmla="*/ 98 h 99"/>
                <a:gd name="T46" fmla="*/ 352 w 653"/>
                <a:gd name="T47" fmla="*/ 38 h 99"/>
                <a:gd name="T48" fmla="*/ 317 w 653"/>
                <a:gd name="T49" fmla="*/ 98 h 99"/>
                <a:gd name="T50" fmla="*/ 423 w 653"/>
                <a:gd name="T51" fmla="*/ 23 h 99"/>
                <a:gd name="T52" fmla="*/ 423 w 653"/>
                <a:gd name="T53" fmla="*/ 38 h 99"/>
                <a:gd name="T54" fmla="*/ 438 w 653"/>
                <a:gd name="T55" fmla="*/ 81 h 99"/>
                <a:gd name="T56" fmla="*/ 402 w 653"/>
                <a:gd name="T57" fmla="*/ 76 h 99"/>
                <a:gd name="T58" fmla="*/ 393 w 653"/>
                <a:gd name="T59" fmla="*/ 23 h 99"/>
                <a:gd name="T60" fmla="*/ 423 w 653"/>
                <a:gd name="T61" fmla="*/ 0 h 99"/>
                <a:gd name="T62" fmla="*/ 496 w 653"/>
                <a:gd name="T63" fmla="*/ 87 h 99"/>
                <a:gd name="T64" fmla="*/ 451 w 653"/>
                <a:gd name="T65" fmla="*/ 23 h 99"/>
                <a:gd name="T66" fmla="*/ 483 w 653"/>
                <a:gd name="T67" fmla="*/ 83 h 99"/>
                <a:gd name="T68" fmla="*/ 517 w 653"/>
                <a:gd name="T69" fmla="*/ 23 h 99"/>
                <a:gd name="T70" fmla="*/ 553 w 653"/>
                <a:gd name="T71" fmla="*/ 23 h 99"/>
                <a:gd name="T72" fmla="*/ 576 w 653"/>
                <a:gd name="T73" fmla="*/ 42 h 99"/>
                <a:gd name="T74" fmla="*/ 532 w 653"/>
                <a:gd name="T75" fmla="*/ 98 h 99"/>
                <a:gd name="T76" fmla="*/ 582 w 653"/>
                <a:gd name="T77" fmla="*/ 61 h 99"/>
                <a:gd name="T78" fmla="*/ 653 w 653"/>
                <a:gd name="T79" fmla="*/ 56 h 99"/>
                <a:gd name="T80" fmla="*/ 619 w 653"/>
                <a:gd name="T81" fmla="*/ 84 h 99"/>
                <a:gd name="T82" fmla="*/ 619 w 653"/>
                <a:gd name="T83" fmla="*/ 99 h 99"/>
                <a:gd name="T84" fmla="*/ 618 w 653"/>
                <a:gd name="T85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3" h="99">
                  <a:moveTo>
                    <a:pt x="25" y="99"/>
                  </a:moveTo>
                  <a:cubicBezTo>
                    <a:pt x="11" y="99"/>
                    <a:pt x="0" y="93"/>
                    <a:pt x="0" y="7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8"/>
                    <a:pt x="16" y="52"/>
                    <a:pt x="36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2" y="36"/>
                    <a:pt x="34" y="36"/>
                  </a:cubicBezTo>
                  <a:cubicBezTo>
                    <a:pt x="27" y="36"/>
                    <a:pt x="23" y="40"/>
                    <a:pt x="2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4" y="29"/>
                    <a:pt x="17" y="21"/>
                    <a:pt x="35" y="21"/>
                  </a:cubicBezTo>
                  <a:cubicBezTo>
                    <a:pt x="53" y="21"/>
                    <a:pt x="66" y="29"/>
                    <a:pt x="66" y="47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2" y="95"/>
                    <a:pt x="35" y="99"/>
                    <a:pt x="25" y="99"/>
                  </a:cubicBezTo>
                  <a:close/>
                  <a:moveTo>
                    <a:pt x="45" y="73"/>
                  </a:moveTo>
                  <a:cubicBezTo>
                    <a:pt x="45" y="66"/>
                    <a:pt x="45" y="66"/>
                    <a:pt x="45" y="66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26" y="66"/>
                    <a:pt x="21" y="68"/>
                    <a:pt x="21" y="75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81"/>
                    <a:pt x="24" y="85"/>
                    <a:pt x="31" y="85"/>
                  </a:cubicBezTo>
                  <a:cubicBezTo>
                    <a:pt x="38" y="85"/>
                    <a:pt x="45" y="81"/>
                    <a:pt x="45" y="73"/>
                  </a:cubicBezTo>
                  <a:close/>
                  <a:moveTo>
                    <a:pt x="114" y="99"/>
                  </a:moveTo>
                  <a:cubicBezTo>
                    <a:pt x="93" y="99"/>
                    <a:pt x="78" y="86"/>
                    <a:pt x="78" y="61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35"/>
                    <a:pt x="94" y="21"/>
                    <a:pt x="114" y="21"/>
                  </a:cubicBezTo>
                  <a:cubicBezTo>
                    <a:pt x="131" y="21"/>
                    <a:pt x="145" y="30"/>
                    <a:pt x="14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5" y="42"/>
                    <a:pt x="122" y="37"/>
                    <a:pt x="114" y="37"/>
                  </a:cubicBezTo>
                  <a:cubicBezTo>
                    <a:pt x="105" y="37"/>
                    <a:pt x="99" y="44"/>
                    <a:pt x="99" y="59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77"/>
                    <a:pt x="105" y="84"/>
                    <a:pt x="114" y="84"/>
                  </a:cubicBezTo>
                  <a:cubicBezTo>
                    <a:pt x="122" y="84"/>
                    <a:pt x="127" y="78"/>
                    <a:pt x="128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46" y="87"/>
                    <a:pt x="134" y="99"/>
                    <a:pt x="114" y="99"/>
                  </a:cubicBezTo>
                  <a:close/>
                  <a:moveTo>
                    <a:pt x="192" y="99"/>
                  </a:moveTo>
                  <a:cubicBezTo>
                    <a:pt x="171" y="99"/>
                    <a:pt x="156" y="86"/>
                    <a:pt x="156" y="61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35"/>
                    <a:pt x="172" y="21"/>
                    <a:pt x="192" y="21"/>
                  </a:cubicBezTo>
                  <a:cubicBezTo>
                    <a:pt x="209" y="21"/>
                    <a:pt x="223" y="30"/>
                    <a:pt x="225" y="49"/>
                  </a:cubicBezTo>
                  <a:cubicBezTo>
                    <a:pt x="205" y="49"/>
                    <a:pt x="205" y="49"/>
                    <a:pt x="205" y="49"/>
                  </a:cubicBezTo>
                  <a:cubicBezTo>
                    <a:pt x="204" y="42"/>
                    <a:pt x="200" y="37"/>
                    <a:pt x="193" y="37"/>
                  </a:cubicBezTo>
                  <a:cubicBezTo>
                    <a:pt x="184" y="37"/>
                    <a:pt x="177" y="44"/>
                    <a:pt x="177" y="59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7" y="77"/>
                    <a:pt x="183" y="84"/>
                    <a:pt x="193" y="84"/>
                  </a:cubicBezTo>
                  <a:cubicBezTo>
                    <a:pt x="200" y="84"/>
                    <a:pt x="205" y="78"/>
                    <a:pt x="206" y="70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4" y="87"/>
                    <a:pt x="212" y="99"/>
                    <a:pt x="192" y="99"/>
                  </a:cubicBezTo>
                  <a:close/>
                  <a:moveTo>
                    <a:pt x="271" y="99"/>
                  </a:moveTo>
                  <a:cubicBezTo>
                    <a:pt x="249" y="99"/>
                    <a:pt x="234" y="86"/>
                    <a:pt x="234" y="61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4" y="35"/>
                    <a:pt x="250" y="21"/>
                    <a:pt x="270" y="21"/>
                  </a:cubicBezTo>
                  <a:cubicBezTo>
                    <a:pt x="289" y="21"/>
                    <a:pt x="305" y="31"/>
                    <a:pt x="305" y="56"/>
                  </a:cubicBezTo>
                  <a:cubicBezTo>
                    <a:pt x="305" y="65"/>
                    <a:pt x="305" y="65"/>
                    <a:pt x="305" y="65"/>
                  </a:cubicBezTo>
                  <a:cubicBezTo>
                    <a:pt x="256" y="65"/>
                    <a:pt x="256" y="65"/>
                    <a:pt x="256" y="65"/>
                  </a:cubicBezTo>
                  <a:cubicBezTo>
                    <a:pt x="256" y="79"/>
                    <a:pt x="262" y="84"/>
                    <a:pt x="271" y="84"/>
                  </a:cubicBezTo>
                  <a:cubicBezTo>
                    <a:pt x="279" y="84"/>
                    <a:pt x="284" y="80"/>
                    <a:pt x="285" y="74"/>
                  </a:cubicBezTo>
                  <a:cubicBezTo>
                    <a:pt x="305" y="74"/>
                    <a:pt x="305" y="74"/>
                    <a:pt x="305" y="74"/>
                  </a:cubicBezTo>
                  <a:cubicBezTo>
                    <a:pt x="302" y="89"/>
                    <a:pt x="291" y="99"/>
                    <a:pt x="271" y="99"/>
                  </a:cubicBezTo>
                  <a:close/>
                  <a:moveTo>
                    <a:pt x="256" y="51"/>
                  </a:moveTo>
                  <a:cubicBezTo>
                    <a:pt x="284" y="51"/>
                    <a:pt x="284" y="51"/>
                    <a:pt x="284" y="51"/>
                  </a:cubicBezTo>
                  <a:cubicBezTo>
                    <a:pt x="284" y="40"/>
                    <a:pt x="279" y="36"/>
                    <a:pt x="270" y="36"/>
                  </a:cubicBezTo>
                  <a:cubicBezTo>
                    <a:pt x="264" y="36"/>
                    <a:pt x="258" y="39"/>
                    <a:pt x="256" y="51"/>
                  </a:cubicBezTo>
                  <a:close/>
                  <a:moveTo>
                    <a:pt x="317" y="23"/>
                  </a:moveTo>
                  <a:cubicBezTo>
                    <a:pt x="339" y="23"/>
                    <a:pt x="339" y="23"/>
                    <a:pt x="339" y="23"/>
                  </a:cubicBezTo>
                  <a:cubicBezTo>
                    <a:pt x="339" y="34"/>
                    <a:pt x="339" y="34"/>
                    <a:pt x="339" y="34"/>
                  </a:cubicBezTo>
                  <a:cubicBezTo>
                    <a:pt x="342" y="27"/>
                    <a:pt x="350" y="21"/>
                    <a:pt x="361" y="21"/>
                  </a:cubicBezTo>
                  <a:cubicBezTo>
                    <a:pt x="375" y="21"/>
                    <a:pt x="384" y="29"/>
                    <a:pt x="384" y="47"/>
                  </a:cubicBezTo>
                  <a:cubicBezTo>
                    <a:pt x="384" y="98"/>
                    <a:pt x="384" y="98"/>
                    <a:pt x="384" y="98"/>
                  </a:cubicBezTo>
                  <a:cubicBezTo>
                    <a:pt x="363" y="98"/>
                    <a:pt x="363" y="98"/>
                    <a:pt x="363" y="98"/>
                  </a:cubicBezTo>
                  <a:cubicBezTo>
                    <a:pt x="363" y="51"/>
                    <a:pt x="363" y="51"/>
                    <a:pt x="363" y="51"/>
                  </a:cubicBezTo>
                  <a:cubicBezTo>
                    <a:pt x="363" y="42"/>
                    <a:pt x="359" y="38"/>
                    <a:pt x="352" y="38"/>
                  </a:cubicBezTo>
                  <a:cubicBezTo>
                    <a:pt x="344" y="38"/>
                    <a:pt x="339" y="42"/>
                    <a:pt x="339" y="52"/>
                  </a:cubicBezTo>
                  <a:cubicBezTo>
                    <a:pt x="339" y="98"/>
                    <a:pt x="339" y="98"/>
                    <a:pt x="339" y="98"/>
                  </a:cubicBezTo>
                  <a:cubicBezTo>
                    <a:pt x="317" y="98"/>
                    <a:pt x="317" y="98"/>
                    <a:pt x="317" y="98"/>
                  </a:cubicBezTo>
                  <a:lnTo>
                    <a:pt x="317" y="23"/>
                  </a:lnTo>
                  <a:close/>
                  <a:moveTo>
                    <a:pt x="423" y="0"/>
                  </a:moveTo>
                  <a:cubicBezTo>
                    <a:pt x="423" y="23"/>
                    <a:pt x="423" y="23"/>
                    <a:pt x="423" y="23"/>
                  </a:cubicBezTo>
                  <a:cubicBezTo>
                    <a:pt x="438" y="23"/>
                    <a:pt x="438" y="23"/>
                    <a:pt x="438" y="23"/>
                  </a:cubicBezTo>
                  <a:cubicBezTo>
                    <a:pt x="438" y="38"/>
                    <a:pt x="438" y="38"/>
                    <a:pt x="438" y="38"/>
                  </a:cubicBezTo>
                  <a:cubicBezTo>
                    <a:pt x="423" y="38"/>
                    <a:pt x="423" y="38"/>
                    <a:pt x="423" y="38"/>
                  </a:cubicBezTo>
                  <a:cubicBezTo>
                    <a:pt x="423" y="74"/>
                    <a:pt x="423" y="74"/>
                    <a:pt x="423" y="74"/>
                  </a:cubicBezTo>
                  <a:cubicBezTo>
                    <a:pt x="423" y="80"/>
                    <a:pt x="426" y="82"/>
                    <a:pt x="431" y="82"/>
                  </a:cubicBezTo>
                  <a:cubicBezTo>
                    <a:pt x="434" y="82"/>
                    <a:pt x="436" y="82"/>
                    <a:pt x="438" y="81"/>
                  </a:cubicBezTo>
                  <a:cubicBezTo>
                    <a:pt x="438" y="97"/>
                    <a:pt x="438" y="97"/>
                    <a:pt x="438" y="97"/>
                  </a:cubicBezTo>
                  <a:cubicBezTo>
                    <a:pt x="436" y="98"/>
                    <a:pt x="432" y="99"/>
                    <a:pt x="426" y="99"/>
                  </a:cubicBezTo>
                  <a:cubicBezTo>
                    <a:pt x="410" y="99"/>
                    <a:pt x="402" y="91"/>
                    <a:pt x="402" y="76"/>
                  </a:cubicBezTo>
                  <a:cubicBezTo>
                    <a:pt x="402" y="38"/>
                    <a:pt x="402" y="38"/>
                    <a:pt x="402" y="38"/>
                  </a:cubicBezTo>
                  <a:cubicBezTo>
                    <a:pt x="393" y="38"/>
                    <a:pt x="393" y="38"/>
                    <a:pt x="393" y="38"/>
                  </a:cubicBezTo>
                  <a:cubicBezTo>
                    <a:pt x="393" y="23"/>
                    <a:pt x="393" y="23"/>
                    <a:pt x="393" y="23"/>
                  </a:cubicBezTo>
                  <a:cubicBezTo>
                    <a:pt x="402" y="23"/>
                    <a:pt x="402" y="23"/>
                    <a:pt x="402" y="23"/>
                  </a:cubicBezTo>
                  <a:cubicBezTo>
                    <a:pt x="402" y="8"/>
                    <a:pt x="402" y="8"/>
                    <a:pt x="402" y="8"/>
                  </a:cubicBezTo>
                  <a:lnTo>
                    <a:pt x="423" y="0"/>
                  </a:lnTo>
                  <a:close/>
                  <a:moveTo>
                    <a:pt x="517" y="98"/>
                  </a:moveTo>
                  <a:cubicBezTo>
                    <a:pt x="496" y="98"/>
                    <a:pt x="496" y="98"/>
                    <a:pt x="496" y="98"/>
                  </a:cubicBezTo>
                  <a:cubicBezTo>
                    <a:pt x="496" y="87"/>
                    <a:pt x="496" y="87"/>
                    <a:pt x="496" y="87"/>
                  </a:cubicBezTo>
                  <a:cubicBezTo>
                    <a:pt x="492" y="94"/>
                    <a:pt x="485" y="99"/>
                    <a:pt x="474" y="99"/>
                  </a:cubicBezTo>
                  <a:cubicBezTo>
                    <a:pt x="460" y="99"/>
                    <a:pt x="451" y="91"/>
                    <a:pt x="451" y="74"/>
                  </a:cubicBezTo>
                  <a:cubicBezTo>
                    <a:pt x="451" y="23"/>
                    <a:pt x="451" y="23"/>
                    <a:pt x="451" y="23"/>
                  </a:cubicBezTo>
                  <a:cubicBezTo>
                    <a:pt x="472" y="23"/>
                    <a:pt x="472" y="23"/>
                    <a:pt x="472" y="23"/>
                  </a:cubicBezTo>
                  <a:cubicBezTo>
                    <a:pt x="472" y="70"/>
                    <a:pt x="472" y="70"/>
                    <a:pt x="472" y="70"/>
                  </a:cubicBezTo>
                  <a:cubicBezTo>
                    <a:pt x="472" y="79"/>
                    <a:pt x="475" y="83"/>
                    <a:pt x="483" y="83"/>
                  </a:cubicBezTo>
                  <a:cubicBezTo>
                    <a:pt x="490" y="83"/>
                    <a:pt x="496" y="78"/>
                    <a:pt x="496" y="69"/>
                  </a:cubicBezTo>
                  <a:cubicBezTo>
                    <a:pt x="496" y="23"/>
                    <a:pt x="496" y="23"/>
                    <a:pt x="496" y="23"/>
                  </a:cubicBezTo>
                  <a:cubicBezTo>
                    <a:pt x="517" y="23"/>
                    <a:pt x="517" y="23"/>
                    <a:pt x="517" y="23"/>
                  </a:cubicBezTo>
                  <a:lnTo>
                    <a:pt x="517" y="98"/>
                  </a:lnTo>
                  <a:close/>
                  <a:moveTo>
                    <a:pt x="532" y="23"/>
                  </a:moveTo>
                  <a:cubicBezTo>
                    <a:pt x="553" y="23"/>
                    <a:pt x="553" y="23"/>
                    <a:pt x="553" y="23"/>
                  </a:cubicBezTo>
                  <a:cubicBezTo>
                    <a:pt x="553" y="36"/>
                    <a:pt x="553" y="36"/>
                    <a:pt x="553" y="36"/>
                  </a:cubicBezTo>
                  <a:cubicBezTo>
                    <a:pt x="558" y="26"/>
                    <a:pt x="565" y="22"/>
                    <a:pt x="576" y="22"/>
                  </a:cubicBezTo>
                  <a:cubicBezTo>
                    <a:pt x="576" y="42"/>
                    <a:pt x="576" y="42"/>
                    <a:pt x="576" y="42"/>
                  </a:cubicBezTo>
                  <a:cubicBezTo>
                    <a:pt x="562" y="42"/>
                    <a:pt x="553" y="47"/>
                    <a:pt x="553" y="59"/>
                  </a:cubicBezTo>
                  <a:cubicBezTo>
                    <a:pt x="553" y="98"/>
                    <a:pt x="553" y="98"/>
                    <a:pt x="553" y="98"/>
                  </a:cubicBezTo>
                  <a:cubicBezTo>
                    <a:pt x="532" y="98"/>
                    <a:pt x="532" y="98"/>
                    <a:pt x="532" y="98"/>
                  </a:cubicBezTo>
                  <a:lnTo>
                    <a:pt x="532" y="23"/>
                  </a:lnTo>
                  <a:close/>
                  <a:moveTo>
                    <a:pt x="619" y="99"/>
                  </a:moveTo>
                  <a:cubicBezTo>
                    <a:pt x="597" y="99"/>
                    <a:pt x="582" y="86"/>
                    <a:pt x="582" y="61"/>
                  </a:cubicBezTo>
                  <a:cubicBezTo>
                    <a:pt x="582" y="60"/>
                    <a:pt x="582" y="60"/>
                    <a:pt x="582" y="60"/>
                  </a:cubicBezTo>
                  <a:cubicBezTo>
                    <a:pt x="582" y="35"/>
                    <a:pt x="598" y="21"/>
                    <a:pt x="618" y="21"/>
                  </a:cubicBezTo>
                  <a:cubicBezTo>
                    <a:pt x="637" y="21"/>
                    <a:pt x="653" y="31"/>
                    <a:pt x="653" y="56"/>
                  </a:cubicBezTo>
                  <a:cubicBezTo>
                    <a:pt x="653" y="65"/>
                    <a:pt x="653" y="65"/>
                    <a:pt x="653" y="65"/>
                  </a:cubicBezTo>
                  <a:cubicBezTo>
                    <a:pt x="604" y="65"/>
                    <a:pt x="604" y="65"/>
                    <a:pt x="604" y="65"/>
                  </a:cubicBezTo>
                  <a:cubicBezTo>
                    <a:pt x="605" y="79"/>
                    <a:pt x="610" y="84"/>
                    <a:pt x="619" y="84"/>
                  </a:cubicBezTo>
                  <a:cubicBezTo>
                    <a:pt x="628" y="84"/>
                    <a:pt x="632" y="80"/>
                    <a:pt x="633" y="74"/>
                  </a:cubicBezTo>
                  <a:cubicBezTo>
                    <a:pt x="653" y="74"/>
                    <a:pt x="653" y="74"/>
                    <a:pt x="653" y="74"/>
                  </a:cubicBezTo>
                  <a:cubicBezTo>
                    <a:pt x="650" y="89"/>
                    <a:pt x="639" y="99"/>
                    <a:pt x="619" y="99"/>
                  </a:cubicBezTo>
                  <a:close/>
                  <a:moveTo>
                    <a:pt x="604" y="51"/>
                  </a:moveTo>
                  <a:cubicBezTo>
                    <a:pt x="632" y="51"/>
                    <a:pt x="632" y="51"/>
                    <a:pt x="632" y="51"/>
                  </a:cubicBezTo>
                  <a:cubicBezTo>
                    <a:pt x="632" y="40"/>
                    <a:pt x="627" y="36"/>
                    <a:pt x="618" y="36"/>
                  </a:cubicBezTo>
                  <a:cubicBezTo>
                    <a:pt x="612" y="36"/>
                    <a:pt x="606" y="39"/>
                    <a:pt x="604" y="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3"/>
          <p:cNvSpPr txBox="1"/>
          <p:nvPr userDrawn="1"/>
        </p:nvSpPr>
        <p:spPr>
          <a:xfrm>
            <a:off x="4102872" y="6598424"/>
            <a:ext cx="398625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67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535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3023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0697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38372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6046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3719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139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1087106" rtl="0" eaLnBrk="1" latinLnBrk="0" hangingPunct="1"/>
            <a:r>
              <a:rPr lang="en-US" sz="9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Copyright © 2020 Accenture  All rights reserved.</a:t>
            </a:r>
            <a:endParaRPr lang="en-AU" sz="900" b="0" i="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0922001" y="6572186"/>
            <a:ext cx="914400" cy="192287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algn="r"/>
            <a:fld id="{0D558541-60C9-42A2-8392-FF12533A6B7A}" type="slidenum">
              <a:rPr lang="en-US" sz="1000" smtClean="0">
                <a:solidFill>
                  <a:schemeClr val="tx2"/>
                </a:solidFill>
              </a:rPr>
              <a:pPr algn="r"/>
              <a:t>‹#›</a:t>
            </a:fld>
            <a:endParaRPr lang="en-US" sz="1000">
              <a:solidFill>
                <a:schemeClr val="tx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1041400"/>
            <a:ext cx="1216152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58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B7F6C-64D5-4E8E-8338-95789146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49144-8DDB-4350-BBB6-4182E3EF71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BC244-8BAD-4410-B17C-2A545DB5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D0744C-866A-465B-A9A8-8CDB1CDF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50A08-AEB5-491F-9AA1-BE9B264B13B1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44E12A-AF3A-431F-8CD1-F295AE7CE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0F8248-C274-4474-9E8D-0C522C53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28F0F5-52CA-4EA4-BACA-C4E68355A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33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BEA8FFF-5504-454F-8988-2A6D7FEDC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B9C300-F20C-4C0F-BBC5-FF0B9B81D9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EE471-4212-42F4-924F-E0F65CCD73C7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FE67B-3601-4142-B610-E31A55AAA4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C61CA-A27A-4061-8E7E-75862281E8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64F940-A101-4E56-8544-D3608922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4B84FE-E87B-419D-A29D-5289CCC6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0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E7D0E3-1DCE-4BFA-92F6-9E4B6C71C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068CC-3770-41A1-885C-5A65057069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499248-F7DE-450F-8892-776CF43A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E7C6E69-ECFA-4F72-A532-2F6EE57D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5DE97F-2CB6-4560-80CA-C9D0438A4E2C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4C43721-444D-46FA-B837-E1AC35B98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54E503-83B9-438F-B77A-B6B9A0F22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93704-2BC4-41A3-AFF4-7500CE2D48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B036A-2820-40F4-AB85-DABAC2243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B068B-123A-4A57-BC17-993C19F951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0DBBD-10E2-4C3F-ABAD-802B8B2F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7598E6C-27F1-4790-AD47-C101AAA0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15EDC7-B485-4A65-9C1A-320CFCB309A4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D41110C-4032-43AF-950E-5542F9B7A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B1C33E-C0E3-41FA-ADB4-C450983020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5D46C-A356-4F60-9AFF-FF5051F543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FFE-218A-4A7E-ADA8-69A252D2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" y="1"/>
            <a:ext cx="1217888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B647BC-27F3-4CF2-AF9D-D015AF290B09}"/>
              </a:ext>
            </a:extLst>
          </p:cNvPr>
          <p:cNvSpPr/>
          <p:nvPr userDrawn="1"/>
        </p:nvSpPr>
        <p:spPr>
          <a:xfrm>
            <a:off x="9527" y="0"/>
            <a:ext cx="12172946" cy="6857999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04793B-B8BA-4274-AF8C-3E6C19C879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3706D36-9FA8-49D3-BB5B-1BC37E56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BA114-F0EE-4F6D-B82D-9D08A54AB3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243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08" r:id="rId6"/>
    <p:sldLayoutId id="2147483709" r:id="rId7"/>
    <p:sldLayoutId id="2147483710" r:id="rId8"/>
    <p:sldLayoutId id="2147483726" r:id="rId9"/>
    <p:sldLayoutId id="2147483728" r:id="rId10"/>
    <p:sldLayoutId id="2147483768" r:id="rId11"/>
    <p:sldLayoutId id="2147483727" r:id="rId12"/>
    <p:sldLayoutId id="2147483729" r:id="rId13"/>
    <p:sldLayoutId id="214748376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1" r:id="rId2"/>
    <p:sldLayoutId id="2147483745" r:id="rId3"/>
    <p:sldLayoutId id="2147483746" r:id="rId4"/>
    <p:sldLayoutId id="2147483748" r:id="rId5"/>
    <p:sldLayoutId id="2147483743" r:id="rId6"/>
    <p:sldLayoutId id="2147483766" r:id="rId7"/>
    <p:sldLayoutId id="2147483758" r:id="rId8"/>
    <p:sldLayoutId id="2147483761" r:id="rId9"/>
    <p:sldLayoutId id="2147483750" r:id="rId10"/>
    <p:sldLayoutId id="2147483765" r:id="rId11"/>
    <p:sldLayoutId id="2147483767" r:id="rId12"/>
    <p:sldLayoutId id="2147483749" r:id="rId13"/>
    <p:sldLayoutId id="2147483754" r:id="rId14"/>
    <p:sldLayoutId id="2147483753" r:id="rId15"/>
    <p:sldLayoutId id="2147483755" r:id="rId16"/>
    <p:sldLayoutId id="2147483752" r:id="rId17"/>
    <p:sldLayoutId id="2147483764" r:id="rId18"/>
    <p:sldLayoutId id="2147483759" r:id="rId19"/>
    <p:sldLayoutId id="2147483760" r:id="rId20"/>
    <p:sldLayoutId id="2147483762" r:id="rId21"/>
    <p:sldLayoutId id="2147483702" r:id="rId22"/>
    <p:sldLayoutId id="2147483757" r:id="rId23"/>
    <p:sldLayoutId id="2147483664" r:id="rId24"/>
    <p:sldLayoutId id="2147483770" r:id="rId25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DD73BB-609A-4477-8764-7666501C5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6224" y="1621589"/>
            <a:ext cx="8662290" cy="1902426"/>
          </a:xfrm>
        </p:spPr>
        <p:txBody>
          <a:bodyPr/>
          <a:lstStyle/>
          <a:p>
            <a:r>
              <a:rPr lang="en-US" altLang="ko-KR"/>
              <a:t>Data Engineering </a:t>
            </a:r>
            <a:br>
              <a:rPr lang="en-US" altLang="ko-KR"/>
            </a:br>
            <a:r>
              <a:rPr lang="en-US" altLang="ko-KR"/>
              <a:t>with GCP</a:t>
            </a:r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83BE92C-338B-CADE-A287-F4083FF173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3485" y="3088802"/>
            <a:ext cx="8546841" cy="1175287"/>
          </a:xfrm>
        </p:spPr>
        <p:txBody>
          <a:bodyPr/>
          <a:lstStyle/>
          <a:p>
            <a:r>
              <a:rPr lang="en-US" altLang="ko-KR" sz="3200" dirty="0"/>
              <a:t> </a:t>
            </a:r>
          </a:p>
          <a:p>
            <a:r>
              <a:rPr lang="en-US" altLang="ko-KR" sz="3200" dirty="0"/>
              <a:t>Cloud </a:t>
            </a:r>
            <a:r>
              <a:rPr lang="en-US" altLang="ko-KR" sz="3200" dirty="0" err="1"/>
              <a:t>sql</a:t>
            </a:r>
            <a:r>
              <a:rPr lang="en-US" altLang="ko-KR" sz="3200" dirty="0"/>
              <a:t> &amp; Cloud spanner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58595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F067F-2E27-A1E5-59E8-7AE3F445B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FEA58-BBEF-8EC6-0D66-A9BE72B4CD99}"/>
              </a:ext>
            </a:extLst>
          </p:cNvPr>
          <p:cNvSpPr txBox="1">
            <a:spLocks/>
          </p:cNvSpPr>
          <p:nvPr/>
        </p:nvSpPr>
        <p:spPr>
          <a:xfrm>
            <a:off x="436206" y="390184"/>
            <a:ext cx="11319588" cy="766812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 sz="3100" b="0" cap="none">
                <a:latin typeface="+mj-lt"/>
                <a:ea typeface="+mj-ea"/>
                <a:cs typeface="+mj-cs"/>
              </a:rPr>
              <a:t>Pricing for both </a:t>
            </a:r>
            <a:r>
              <a:rPr lang="en-US" sz="3100" b="0" cap="none" err="1">
                <a:latin typeface="+mj-lt"/>
                <a:ea typeface="+mj-ea"/>
                <a:cs typeface="+mj-cs"/>
              </a:rPr>
              <a:t>mysql</a:t>
            </a:r>
            <a:r>
              <a:rPr lang="en-US" sz="3100" b="0" cap="none">
                <a:latin typeface="+mj-lt"/>
                <a:ea typeface="+mj-ea"/>
                <a:cs typeface="+mj-cs"/>
              </a:rPr>
              <a:t> and </a:t>
            </a:r>
            <a:r>
              <a:rPr lang="en-US" sz="3100" b="0" cap="none" err="1">
                <a:latin typeface="+mj-lt"/>
                <a:ea typeface="+mj-ea"/>
                <a:cs typeface="+mj-cs"/>
              </a:rPr>
              <a:t>postgresql</a:t>
            </a:r>
            <a:r>
              <a:rPr lang="en-US" sz="3100" b="0" cap="none">
                <a:latin typeface="+mj-lt"/>
                <a:ea typeface="+mj-ea"/>
                <a:cs typeface="+mj-cs"/>
              </a:rPr>
              <a:t> is calculated as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D3814-A57D-91EB-CEA9-C37BA85F0202}"/>
              </a:ext>
            </a:extLst>
          </p:cNvPr>
          <p:cNvSpPr txBox="1"/>
          <p:nvPr/>
        </p:nvSpPr>
        <p:spPr>
          <a:xfrm>
            <a:off x="770347" y="1814452"/>
            <a:ext cx="9847890" cy="9541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/>
              <a:t>Total Price=</a:t>
            </a:r>
            <a:r>
              <a:rPr lang="en-US" sz="2800" err="1"/>
              <a:t>InstancePrice</a:t>
            </a:r>
            <a:r>
              <a:rPr lang="en-US" sz="2800"/>
              <a:t> + </a:t>
            </a:r>
            <a:r>
              <a:rPr lang="en-US" sz="2800" err="1"/>
              <a:t>StoragePrice</a:t>
            </a:r>
            <a:r>
              <a:rPr lang="en-US" sz="2800"/>
              <a:t> + </a:t>
            </a:r>
            <a:r>
              <a:rPr lang="en-US" sz="2800" err="1"/>
              <a:t>NetworkPrice</a:t>
            </a:r>
            <a:endParaRPr lang="en-US" sz="2800"/>
          </a:p>
          <a:p>
            <a:pPr marL="0" indent="0" algn="ctr">
              <a:buNone/>
            </a:pPr>
            <a:r>
              <a:rPr lang="en-US" sz="2800"/>
              <a:t> Price=</a:t>
            </a:r>
            <a:r>
              <a:rPr lang="en-US" sz="2800" err="1"/>
              <a:t>InstancePrice</a:t>
            </a:r>
            <a:r>
              <a:rPr lang="en-US" sz="2800"/>
              <a:t> + </a:t>
            </a:r>
            <a:r>
              <a:rPr lang="en-US" sz="2800" err="1"/>
              <a:t>StoragePrice</a:t>
            </a:r>
            <a:r>
              <a:rPr lang="en-US" sz="2800"/>
              <a:t> + </a:t>
            </a:r>
            <a:r>
              <a:rPr lang="en-US" sz="2800" err="1"/>
              <a:t>NetworkPrice</a:t>
            </a:r>
            <a:endParaRPr 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1FD64-B289-FCEA-D311-BA6F42DC2829}"/>
              </a:ext>
            </a:extLst>
          </p:cNvPr>
          <p:cNvSpPr txBox="1"/>
          <p:nvPr/>
        </p:nvSpPr>
        <p:spPr>
          <a:xfrm>
            <a:off x="688910" y="3149415"/>
            <a:ext cx="104293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Instance Price- pay for VM’s where we are running MySQL instances</a:t>
            </a:r>
          </a:p>
          <a:p>
            <a:endParaRPr lang="en-US" sz="2000" b="0" i="0">
              <a:solidFill>
                <a:srgbClr val="2021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0" i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Storage Price-pay for the persistent disk, depends on whether we choose SSD or HDD</a:t>
            </a:r>
          </a:p>
          <a:p>
            <a:r>
              <a:rPr lang="en-US" sz="2000" b="0" i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Price-Ingress will be free, (within GCP),Egress price is applied(usually applied as network charge)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62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A45E6-05DB-055E-7593-4312D4B63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AB74222C-5503-26DA-5CC4-302D4035A49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39" b="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35F3A3A-3D55-4836-7F28-78EE6EBA8D52}"/>
              </a:ext>
            </a:extLst>
          </p:cNvPr>
          <p:cNvSpPr txBox="1">
            <a:spLocks/>
          </p:cNvSpPr>
          <p:nvPr/>
        </p:nvSpPr>
        <p:spPr>
          <a:xfrm>
            <a:off x="3254829" y="3129580"/>
            <a:ext cx="7361132" cy="1529506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>
                <a:solidFill>
                  <a:schemeClr val="bg1"/>
                </a:solidFill>
              </a:rPr>
              <a:t>Cloud Spanner</a:t>
            </a:r>
          </a:p>
        </p:txBody>
      </p:sp>
    </p:spTree>
    <p:extLst>
      <p:ext uri="{BB962C8B-B14F-4D97-AF65-F5344CB8AC3E}">
        <p14:creationId xmlns:p14="http://schemas.microsoft.com/office/powerpoint/2010/main" val="58549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CFFB3-5778-4EFC-BC6F-EACC07D3C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789B98-11F2-5F38-D7CF-75DF86A7A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</p:spPr>
        <p:txBody>
          <a:bodyPr/>
          <a:lstStyle/>
          <a:p>
            <a:r>
              <a:rPr lang="en-US"/>
              <a:t>Databases that fit your needs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ED330B-C078-4636-CAE8-E034A026B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791476"/>
            <a:ext cx="11437937" cy="4321546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none"/>
              <a:t>Cloud-native with </a:t>
            </a:r>
            <a:r>
              <a:rPr lang="en-US" sz="2000" cap="none">
                <a:solidFill>
                  <a:schemeClr val="accent1"/>
                </a:solidFill>
              </a:rPr>
              <a:t>unlimited scale, consistency</a:t>
            </a:r>
            <a:r>
              <a:rPr lang="en-US" sz="2000" cap="none"/>
              <a:t>, and 99.999% availability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cap="non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none"/>
              <a:t>Use case:</a:t>
            </a:r>
          </a:p>
          <a:p>
            <a:pPr marL="857238" lvl="2" indent="-342900"/>
            <a:r>
              <a:rPr lang="en-US" sz="1800"/>
              <a:t>Gaming applications</a:t>
            </a:r>
          </a:p>
          <a:p>
            <a:pPr marL="857238" lvl="2" indent="-342900"/>
            <a:r>
              <a:rPr lang="en-US" sz="1800"/>
              <a:t>Financial ledger</a:t>
            </a:r>
          </a:p>
          <a:p>
            <a:pPr marL="857238" lvl="2" indent="-342900"/>
            <a:r>
              <a:rPr lang="en-US" sz="1800"/>
              <a:t>Inventory Supply chain management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D6A663-CCB2-2CD4-5324-48777EEC0C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1371598"/>
            <a:ext cx="11437223" cy="397653"/>
          </a:xfrm>
        </p:spPr>
        <p:txBody>
          <a:bodyPr/>
          <a:lstStyle/>
          <a:p>
            <a:r>
              <a:rPr lang="en-US"/>
              <a:t>Relational: Cloud Spanner</a:t>
            </a:r>
          </a:p>
        </p:txBody>
      </p:sp>
    </p:spTree>
    <p:extLst>
      <p:ext uri="{BB962C8B-B14F-4D97-AF65-F5344CB8AC3E}">
        <p14:creationId xmlns:p14="http://schemas.microsoft.com/office/powerpoint/2010/main" val="278525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F82E-8EC7-E295-6503-0900C570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Understanding Cloud Spanner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90888-2A3B-4F2C-49DE-0CF7E55277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51B030-2B6A-934D-30EA-AE1AD4BE7A79}"/>
              </a:ext>
            </a:extLst>
          </p:cNvPr>
          <p:cNvSpPr txBox="1">
            <a:spLocks/>
          </p:cNvSpPr>
          <p:nvPr/>
        </p:nvSpPr>
        <p:spPr>
          <a:xfrm>
            <a:off x="357454" y="537513"/>
            <a:ext cx="11543522" cy="41744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2B701-05CE-5F61-72A9-9B13397E8F87}"/>
              </a:ext>
            </a:extLst>
          </p:cNvPr>
          <p:cNvSpPr txBox="1"/>
          <p:nvPr/>
        </p:nvSpPr>
        <p:spPr>
          <a:xfrm>
            <a:off x="802433" y="1771649"/>
            <a:ext cx="8621485" cy="3000821"/>
          </a:xfrm>
          <a:prstGeom prst="rect">
            <a:avLst/>
          </a:prstGeom>
          <a:noFill/>
        </p:spPr>
        <p:txBody>
          <a:bodyPr wrap="square" lIns="0" tIns="0" rIns="0" bIns="45720" rtlCol="0" anchor="t">
            <a:spAutoFit/>
          </a:bodyPr>
          <a:lstStyle/>
          <a:p>
            <a:r>
              <a:rPr lang="en-US" sz="1600" b="1" dirty="0"/>
              <a:t>Nodes and Instances :</a:t>
            </a:r>
            <a:endParaRPr lang="en-US" sz="1600" b="1" dirty="0">
              <a:cs typeface="Arial"/>
            </a:endParaRPr>
          </a:p>
          <a:p>
            <a:endParaRPr lang="en-US" sz="160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Two crucial decisions are made during instance creation: the compute capacity and the instance settings. </a:t>
            </a:r>
            <a:endParaRPr lang="en-US" sz="16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/>
              <a:t>The placement and quantity of the instance's serving and storage resources </a:t>
            </a:r>
            <a:r>
              <a:rPr lang="en-US" sz="1600" dirty="0"/>
              <a:t>are determined by these selections.</a:t>
            </a:r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/>
              <a:t>An instance must be set up as either regional or multi-regional when it is created.</a:t>
            </a:r>
            <a:endParaRPr lang="en-US" sz="160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16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/>
              <a:t>An instance's compute capacity is specified when it is created as a number of nodes or processing units, with 1000 processing units equivalent to one node.</a:t>
            </a:r>
            <a:endParaRPr lang="en-US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4996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AB0F-D970-C779-E545-40C230A4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Continued..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CC9FA-6704-1F9E-5A68-323A234DF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603245-D8FC-42C9-A8CE-57E8D6BAA514}"/>
              </a:ext>
            </a:extLst>
          </p:cNvPr>
          <p:cNvSpPr txBox="1">
            <a:spLocks/>
          </p:cNvSpPr>
          <p:nvPr/>
        </p:nvSpPr>
        <p:spPr>
          <a:xfrm>
            <a:off x="381000" y="1328507"/>
            <a:ext cx="11479993" cy="3765197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latin typeface="Arial"/>
                <a:cs typeface="Arial"/>
              </a:rPr>
              <a:t>Configurations at the regional level</a:t>
            </a: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/>
                <a:cs typeface="Arial"/>
              </a:rPr>
              <a:t>Three read-write copies are maintained by spanner for any basic regional setup, each located in a distinct Google Cloud zone inside that area.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/>
                <a:cs typeface="Arial"/>
              </a:rPr>
              <a:t> A complete copy of your operational database that can handle both read-write and read-only requests is included in each read-write replica.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cap="none" dirty="0">
                <a:latin typeface="Arial"/>
                <a:cs typeface="Arial"/>
              </a:rPr>
              <a:t>Multiregional arrangements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/>
                <a:cs typeface="Arial"/>
              </a:rPr>
              <a:t>As specified by the instance configuration, multi-region configurations enable you to duplicate the database's data not just in various zones but also in different zones across multiple regions. 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/>
                <a:cs typeface="Arial"/>
              </a:rPr>
              <a:t>You can read data from several sites near or inside the regions in the configuration with minimal latency thanks to these extra replicas. </a:t>
            </a:r>
          </a:p>
        </p:txBody>
      </p:sp>
    </p:spTree>
    <p:extLst>
      <p:ext uri="{BB962C8B-B14F-4D97-AF65-F5344CB8AC3E}">
        <p14:creationId xmlns:p14="http://schemas.microsoft.com/office/powerpoint/2010/main" val="353387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5D2D9-4871-EA3F-7A99-52749547F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86FC71-D2F0-5F84-EFBB-EB751F00FA68}"/>
              </a:ext>
            </a:extLst>
          </p:cNvPr>
          <p:cNvSpPr txBox="1">
            <a:spLocks/>
          </p:cNvSpPr>
          <p:nvPr/>
        </p:nvSpPr>
        <p:spPr>
          <a:xfrm>
            <a:off x="385186" y="1594338"/>
            <a:ext cx="9724031" cy="3683358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latin typeface="Arial"/>
                <a:cs typeface="Arial"/>
              </a:rPr>
              <a:t>Limits on data storage</a:t>
            </a: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/>
                <a:cs typeface="Arial"/>
              </a:rPr>
              <a:t>The following rules are used by spanner to determine storage limitations based on an instance's computing capacity in order to offer high availability and low latency while accessing a database: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/>
                <a:cs typeface="Arial"/>
              </a:rPr>
              <a:t>For instances with fewer than 1000 processing units (one node), spanner allocates 409.6 GB of data for each 100 database processing units.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/>
                <a:cs typeface="Arial"/>
              </a:rPr>
              <a:t>The spanner allocates 4 tb of data per node for instances with 1 node or more.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E19FDD-E4E4-819F-23DF-BA892460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</p:spPr>
        <p:txBody>
          <a:bodyPr/>
          <a:lstStyle/>
          <a:p>
            <a:r>
              <a:rPr lang="en-US"/>
              <a:t>Continued..</a:t>
            </a:r>
          </a:p>
        </p:txBody>
      </p:sp>
    </p:spTree>
    <p:extLst>
      <p:ext uri="{BB962C8B-B14F-4D97-AF65-F5344CB8AC3E}">
        <p14:creationId xmlns:p14="http://schemas.microsoft.com/office/powerpoint/2010/main" val="2138443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5D2D9-4871-EA3F-7A99-52749547F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545B41-4771-9AEF-F7F9-3734B6F138BC}"/>
              </a:ext>
            </a:extLst>
          </p:cNvPr>
          <p:cNvSpPr txBox="1">
            <a:spLocks/>
          </p:cNvSpPr>
          <p:nvPr/>
        </p:nvSpPr>
        <p:spPr>
          <a:xfrm>
            <a:off x="573706" y="3038668"/>
            <a:ext cx="10086392" cy="3250729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latin typeface="Arial"/>
                <a:cs typeface="Arial"/>
              </a:rPr>
              <a:t>Schema </a:t>
            </a: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 panose="020B0604020202020204" pitchFamily="34" charset="0"/>
                <a:cs typeface="Arial" panose="020B0604020202020204" pitchFamily="34" charset="0"/>
              </a:rPr>
              <a:t>A collection of logically arranged database objects is called a schema. 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/>
                <a:cs typeface="Arial"/>
              </a:rPr>
              <a:t>These could be stored procedures, tables, views, or anything else. 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/>
                <a:cs typeface="Arial"/>
              </a:rPr>
              <a:t>In a database, schemas are usually used to group things logically.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cap="none" dirty="0">
                <a:latin typeface="Arial"/>
                <a:cs typeface="Arial"/>
              </a:rPr>
              <a:t>Model of data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/>
                <a:cs typeface="Arial"/>
              </a:rPr>
              <a:t>In a database, a relational data model is one that is described by tables. 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 panose="020B0604020202020204" pitchFamily="34" charset="0"/>
                <a:cs typeface="Arial" panose="020B0604020202020204" pitchFamily="34" charset="0"/>
              </a:rPr>
              <a:t>The data explains the organization and storage of the data. </a:t>
            </a:r>
          </a:p>
          <a:p>
            <a:pPr marL="285750" indent="-285750"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har char="•"/>
            </a:pPr>
            <a:r>
              <a:rPr lang="en-US" b="0" cap="none" dirty="0">
                <a:latin typeface="Arial" panose="020B0604020202020204" pitchFamily="34" charset="0"/>
                <a:cs typeface="Arial" panose="020B0604020202020204" pitchFamily="34" charset="0"/>
              </a:rPr>
              <a:t>Although a data model may be a part of multiple schemas, it usually only belongs to one.</a:t>
            </a: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34ECD6-7A72-C7DA-C9A2-70FD40DE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</p:spPr>
        <p:txBody>
          <a:bodyPr/>
          <a:lstStyle/>
          <a:p>
            <a:r>
              <a:rPr lang="en-US"/>
              <a:t>Continued..</a:t>
            </a:r>
          </a:p>
        </p:txBody>
      </p:sp>
    </p:spTree>
    <p:extLst>
      <p:ext uri="{BB962C8B-B14F-4D97-AF65-F5344CB8AC3E}">
        <p14:creationId xmlns:p14="http://schemas.microsoft.com/office/powerpoint/2010/main" val="104958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ABE1A-B681-FF3E-6DBA-63F441D04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B577FD-AEF7-C701-175F-B60E202B7676}"/>
              </a:ext>
            </a:extLst>
          </p:cNvPr>
          <p:cNvSpPr txBox="1">
            <a:spLocks/>
          </p:cNvSpPr>
          <p:nvPr/>
        </p:nvSpPr>
        <p:spPr>
          <a:xfrm>
            <a:off x="557683" y="1711569"/>
            <a:ext cx="9461242" cy="4133461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>
                <a:latin typeface="Arial"/>
                <a:cs typeface="Arial"/>
              </a:rPr>
              <a:t>Replication</a:t>
            </a:r>
          </a:p>
          <a:p>
            <a:endParaRPr lang="en-US" sz="2000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har char="•"/>
            </a:pPr>
            <a:r>
              <a:rPr lang="en-US" sz="2000" b="0" cap="none" dirty="0">
                <a:latin typeface="Arial"/>
                <a:cs typeface="Arial"/>
              </a:rPr>
              <a:t>Spanner automatically replicates at the byte level</a:t>
            </a:r>
          </a:p>
          <a:p>
            <a:pPr marL="342900" indent="-342900">
              <a:buChar char="•"/>
            </a:pPr>
            <a:r>
              <a:rPr lang="en-US" sz="2000" b="0" cap="none" dirty="0">
                <a:latin typeface="Arial"/>
                <a:cs typeface="Arial"/>
              </a:rPr>
              <a:t>Spanner creates replicas of each database split</a:t>
            </a:r>
          </a:p>
          <a:p>
            <a:pPr marL="342900" indent="-342900">
              <a:buChar char="•"/>
            </a:pPr>
            <a:r>
              <a:rPr lang="en-US" sz="2000" b="0" cap="none" dirty="0">
                <a:latin typeface="Arial"/>
                <a:cs typeface="Arial"/>
              </a:rPr>
              <a:t>Spanner has three types of replicas: read-write replicas, read-only replicas, and witness replicas.</a:t>
            </a:r>
          </a:p>
          <a:p>
            <a:endParaRPr lang="en-US" sz="2000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cap="none" dirty="0">
                <a:latin typeface="Arial"/>
                <a:cs typeface="Arial"/>
              </a:rPr>
              <a:t>Benefits of replication</a:t>
            </a:r>
          </a:p>
          <a:p>
            <a:pPr marL="342900" indent="-342900">
              <a:buChar char="•"/>
            </a:pPr>
            <a:endParaRPr lang="en-US" sz="2000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har char="•"/>
            </a:pPr>
            <a:r>
              <a:rPr lang="en-US" sz="2000" b="0" cap="none" dirty="0">
                <a:latin typeface="Arial"/>
                <a:cs typeface="Arial"/>
              </a:rPr>
              <a:t>Data availability</a:t>
            </a:r>
          </a:p>
          <a:p>
            <a:pPr marL="342900" indent="-342900">
              <a:buChar char="•"/>
            </a:pPr>
            <a:r>
              <a:rPr lang="en-US" sz="2000" b="0" cap="none" dirty="0">
                <a:latin typeface="Arial"/>
                <a:cs typeface="Arial"/>
              </a:rPr>
              <a:t>Geographic locality</a:t>
            </a:r>
          </a:p>
          <a:p>
            <a:pPr marL="342900" indent="-342900">
              <a:buChar char="•"/>
            </a:pPr>
            <a:r>
              <a:rPr lang="en-US" sz="2000" b="0" cap="none" dirty="0">
                <a:latin typeface="Arial"/>
                <a:cs typeface="Arial"/>
              </a:rPr>
              <a:t>Single database experience</a:t>
            </a:r>
          </a:p>
          <a:p>
            <a:pPr marL="342900" indent="-342900">
              <a:buChar char="•"/>
            </a:pPr>
            <a:r>
              <a:rPr lang="en-US" sz="2000" b="0" cap="none" dirty="0">
                <a:latin typeface="Arial"/>
                <a:cs typeface="Arial"/>
              </a:rPr>
              <a:t>Easier application development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46A333-B420-D0E5-FB35-8C72126E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</p:spPr>
        <p:txBody>
          <a:bodyPr/>
          <a:lstStyle/>
          <a:p>
            <a:r>
              <a:rPr lang="en-US"/>
              <a:t>Continued..</a:t>
            </a:r>
          </a:p>
        </p:txBody>
      </p:sp>
    </p:spTree>
    <p:extLst>
      <p:ext uri="{BB962C8B-B14F-4D97-AF65-F5344CB8AC3E}">
        <p14:creationId xmlns:p14="http://schemas.microsoft.com/office/powerpoint/2010/main" val="1412038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ABE1A-B681-FF3E-6DBA-63F441D040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3180BD-C3C2-B01D-3E26-C4ED1931B3C4}"/>
              </a:ext>
            </a:extLst>
          </p:cNvPr>
          <p:cNvSpPr txBox="1">
            <a:spLocks/>
          </p:cNvSpPr>
          <p:nvPr/>
        </p:nvSpPr>
        <p:spPr>
          <a:xfrm>
            <a:off x="460729" y="1585618"/>
            <a:ext cx="9724031" cy="3683358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 dirty="0">
                <a:latin typeface="Arial"/>
                <a:cs typeface="Arial"/>
              </a:rPr>
              <a:t>Pricing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b="0" cap="none" dirty="0">
                <a:latin typeface="Arial"/>
                <a:cs typeface="Arial"/>
              </a:rPr>
              <a:t>When you use spanner, you are charged for the following</a:t>
            </a:r>
          </a:p>
          <a:p>
            <a:endParaRPr lang="en-US" sz="20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1" indent="-342900"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amount of compute capacity in your instance.</a:t>
            </a:r>
          </a:p>
          <a:p>
            <a:pPr marL="342900" lvl="1" indent="-342900"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amount of storage that your databases use.</a:t>
            </a:r>
          </a:p>
          <a:p>
            <a:pPr marL="342900" lvl="1" indent="-342900"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amount of storage that your backups use.</a:t>
            </a:r>
          </a:p>
          <a:p>
            <a:pPr marL="342900" lvl="1" indent="-342900"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amount of network bandwidth used.</a:t>
            </a:r>
          </a:p>
          <a:p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0B8116-4E5B-340C-BE0C-3B7A9E80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</p:spPr>
        <p:txBody>
          <a:bodyPr/>
          <a:lstStyle/>
          <a:p>
            <a:r>
              <a:rPr lang="en-US"/>
              <a:t>Continued..</a:t>
            </a:r>
          </a:p>
        </p:txBody>
      </p:sp>
    </p:spTree>
    <p:extLst>
      <p:ext uri="{BB962C8B-B14F-4D97-AF65-F5344CB8AC3E}">
        <p14:creationId xmlns:p14="http://schemas.microsoft.com/office/powerpoint/2010/main" val="201726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E8F3-EAB4-EAD8-56C8-5FC19BFC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Spanner Instance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C10FD-B1C7-2677-BF59-5E19465FC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54CA7-06AC-8B4D-84D4-AC268082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81" y="1216597"/>
            <a:ext cx="3743827" cy="2724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0B3A4A-C17B-9031-38C1-B906B6D39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827" y="1216597"/>
            <a:ext cx="4313430" cy="3633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A46A13-EBD1-6D6F-D853-97060B7A9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651" y="1126085"/>
            <a:ext cx="3784090" cy="331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11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D057-E9C3-4B25-89F3-3F1B1384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Revision History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1C2AB-F31A-4DBA-92DE-61639D9F2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CC9E6EB9-168E-4914-8CC7-2E853AFB4F1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2E591F-6350-42EC-8A6B-7337CE1CC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634097"/>
              </p:ext>
            </p:extLst>
          </p:nvPr>
        </p:nvGraphicFramePr>
        <p:xfrm>
          <a:off x="487680" y="2133215"/>
          <a:ext cx="11054080" cy="273641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4936">
                  <a:extLst>
                    <a:ext uri="{9D8B030D-6E8A-4147-A177-3AD203B41FA5}">
                      <a16:colId xmlns:a16="http://schemas.microsoft.com/office/drawing/2014/main" val="2192832423"/>
                    </a:ext>
                  </a:extLst>
                </a:gridCol>
                <a:gridCol w="1857830">
                  <a:extLst>
                    <a:ext uri="{9D8B030D-6E8A-4147-A177-3AD203B41FA5}">
                      <a16:colId xmlns:a16="http://schemas.microsoft.com/office/drawing/2014/main" val="2430312157"/>
                    </a:ext>
                  </a:extLst>
                </a:gridCol>
                <a:gridCol w="2090056">
                  <a:extLst>
                    <a:ext uri="{9D8B030D-6E8A-4147-A177-3AD203B41FA5}">
                      <a16:colId xmlns:a16="http://schemas.microsoft.com/office/drawing/2014/main" val="545544432"/>
                    </a:ext>
                  </a:extLst>
                </a:gridCol>
                <a:gridCol w="2554515">
                  <a:extLst>
                    <a:ext uri="{9D8B030D-6E8A-4147-A177-3AD203B41FA5}">
                      <a16:colId xmlns:a16="http://schemas.microsoft.com/office/drawing/2014/main" val="627843920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val="888678037"/>
                    </a:ext>
                  </a:extLst>
                </a:gridCol>
              </a:tblGrid>
              <a:tr h="82738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Author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Reviewed by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158275"/>
                  </a:ext>
                </a:extLst>
              </a:tr>
              <a:tr h="5645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15-Oct-2024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Poorva Kulkarni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Version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719139"/>
                  </a:ext>
                </a:extLst>
              </a:tr>
              <a:tr h="44816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400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845217"/>
                  </a:ext>
                </a:extLst>
              </a:tr>
              <a:tr h="4481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431396"/>
                  </a:ext>
                </a:extLst>
              </a:tr>
              <a:tr h="4481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864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91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BF485C-3F0B-4F39-A1FB-497B2C5A79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342900" indent="-342900">
              <a:lnSpc>
                <a:spcPct val="150000"/>
              </a:lnSpc>
              <a:buFont typeface="Wingdings,Sans-Serif" panose="020B0604020202020204" pitchFamily="34" charset="0"/>
              <a:buChar char=""/>
            </a:pPr>
            <a:r>
              <a:rPr lang="en-US" cap="none"/>
              <a:t>Create Cloud SQL instances</a:t>
            </a:r>
          </a:p>
          <a:p>
            <a:pPr marL="342900" indent="-342900">
              <a:lnSpc>
                <a:spcPct val="150000"/>
              </a:lnSpc>
              <a:buFont typeface="Wingdings,Sans-Serif" panose="020B0604020202020204" pitchFamily="34" charset="0"/>
              <a:buChar char=""/>
            </a:pPr>
            <a:r>
              <a:rPr lang="en-US" cap="none"/>
              <a:t>Set replica settings</a:t>
            </a:r>
            <a:endParaRPr lang="en-US" cap="none"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,Sans-Serif" panose="020B0604020202020204" pitchFamily="34" charset="0"/>
              <a:buChar char=""/>
            </a:pPr>
            <a:r>
              <a:rPr lang="en-US" cap="none"/>
              <a:t>Create Cloud Spanner instances</a:t>
            </a:r>
            <a:endParaRPr lang="en-US" cap="none"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,Sans-Serif" panose="020B0604020202020204" pitchFamily="34" charset="0"/>
              <a:buChar char=""/>
            </a:pPr>
            <a:r>
              <a:rPr lang="en-US" cap="none"/>
              <a:t>Differentiate Cloud SQL and Cloud Spanner</a:t>
            </a:r>
            <a:endParaRPr lang="en-US" cap="none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cap="none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4A0660-0633-429A-A7F2-4C4444778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09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0881-E011-46A4-9648-1B832F4ED7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39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6259AC-9339-40E1-9C7A-617ED9739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342900" indent="-342900">
              <a:lnSpc>
                <a:spcPct val="150000"/>
              </a:lnSpc>
              <a:buFont typeface="Wingdings,Sans-Serif" panose="020B0604020202020204" pitchFamily="34" charset="0"/>
              <a:buChar char=""/>
            </a:pPr>
            <a:r>
              <a:rPr lang="en-US" sz="1800" cap="none" dirty="0"/>
              <a:t>Understanding cloud SQL</a:t>
            </a:r>
            <a:endParaRPr lang="en-US" sz="1800" dirty="0"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,Sans-Serif" panose="020B0604020202020204" pitchFamily="34" charset="0"/>
              <a:buChar char=""/>
            </a:pPr>
            <a:r>
              <a:rPr lang="en-US" sz="1800" cap="none"/>
              <a:t>Creating cloud SQL instances</a:t>
            </a:r>
            <a:endParaRPr lang="en-US" sz="1800"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,Sans-Serif" panose="020B0604020202020204" pitchFamily="34" charset="0"/>
              <a:buChar char=""/>
            </a:pPr>
            <a:r>
              <a:rPr lang="en-US" sz="1800" cap="none"/>
              <a:t>Replication and data management</a:t>
            </a:r>
            <a:endParaRPr lang="en-US" sz="1800" dirty="0"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,Sans-Serif" panose="020B0604020202020204" pitchFamily="34" charset="0"/>
              <a:buChar char=""/>
            </a:pPr>
            <a:r>
              <a:rPr lang="en-US" sz="1800" cap="none"/>
              <a:t>Understanding cloud spanner</a:t>
            </a:r>
            <a:endParaRPr lang="en-US" sz="1800" dirty="0"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,Sans-Serif" panose="020B0604020202020204" pitchFamily="34" charset="0"/>
              <a:buChar char=""/>
            </a:pPr>
            <a:r>
              <a:rPr lang="en-US" sz="1800" cap="none"/>
              <a:t>Creating cloud spanner instances</a:t>
            </a:r>
            <a:endParaRPr lang="en-US" sz="180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AF7CC4-7EEF-406F-B323-96BB6BFCC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66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A45E6-05DB-055E-7593-4312D4B63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AB74222C-5503-26DA-5CC4-302D4035A49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39" b="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35F3A3A-3D55-4836-7F28-78EE6EBA8D52}"/>
              </a:ext>
            </a:extLst>
          </p:cNvPr>
          <p:cNvSpPr txBox="1">
            <a:spLocks/>
          </p:cNvSpPr>
          <p:nvPr/>
        </p:nvSpPr>
        <p:spPr>
          <a:xfrm>
            <a:off x="3254829" y="3129580"/>
            <a:ext cx="7361132" cy="1529506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none">
                <a:solidFill>
                  <a:schemeClr val="bg1"/>
                </a:solidFill>
              </a:rPr>
              <a:t>Introduction to Cloud SQL</a:t>
            </a:r>
          </a:p>
        </p:txBody>
      </p:sp>
    </p:spTree>
    <p:extLst>
      <p:ext uri="{BB962C8B-B14F-4D97-AF65-F5344CB8AC3E}">
        <p14:creationId xmlns:p14="http://schemas.microsoft.com/office/powerpoint/2010/main" val="167214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8849-8317-4B3C-909C-01B430A9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Databases that fits your need</a:t>
            </a:r>
            <a:endParaRPr lang="en-US">
              <a:solidFill>
                <a:srgbClr val="A100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CFFB3-5778-4EFC-BC6F-EACC07D3C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E36CC-5340-5298-2127-754A2D8159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0959" y="1791476"/>
            <a:ext cx="7740041" cy="43215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Managed </a:t>
            </a:r>
            <a:r>
              <a:rPr lang="en-US" sz="2000">
                <a:solidFill>
                  <a:schemeClr val="accent1"/>
                </a:solidFill>
              </a:rPr>
              <a:t>MySQL</a:t>
            </a:r>
            <a:r>
              <a:rPr lang="en-US" sz="2000"/>
              <a:t>, </a:t>
            </a:r>
            <a:r>
              <a:rPr lang="en-US" sz="2000">
                <a:solidFill>
                  <a:schemeClr val="accent1"/>
                </a:solidFill>
              </a:rPr>
              <a:t>PostgreSQL</a:t>
            </a:r>
            <a:r>
              <a:rPr lang="en-US" sz="2000"/>
              <a:t>, and </a:t>
            </a:r>
            <a:r>
              <a:rPr lang="en-US" sz="2000">
                <a:solidFill>
                  <a:schemeClr val="accent1"/>
                </a:solidFill>
              </a:rPr>
              <a:t>SQL</a:t>
            </a:r>
            <a:r>
              <a:rPr lang="en-US" sz="2000"/>
              <a:t> </a:t>
            </a:r>
            <a:r>
              <a:rPr lang="en-US" sz="2000">
                <a:solidFill>
                  <a:schemeClr val="accent1"/>
                </a:solidFill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Use case:</a:t>
            </a:r>
          </a:p>
          <a:p>
            <a:pPr marL="857238" lvl="2" indent="-342900"/>
            <a:r>
              <a:rPr lang="en-US" sz="1800"/>
              <a:t>ERP</a:t>
            </a:r>
          </a:p>
          <a:p>
            <a:pPr marL="857238" lvl="2" indent="-342900"/>
            <a:r>
              <a:rPr lang="en-US" sz="1800"/>
              <a:t>CRM</a:t>
            </a:r>
          </a:p>
          <a:p>
            <a:pPr marL="857238" lvl="2" indent="-342900"/>
            <a:r>
              <a:rPr lang="en-US" sz="1800"/>
              <a:t>Ecommerce and web</a:t>
            </a:r>
          </a:p>
          <a:p>
            <a:pPr marL="857238" lvl="2" indent="-342900"/>
            <a:r>
              <a:rPr lang="en-US" sz="1800"/>
              <a:t>SaaS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E19A73E-E47D-0C46-5060-56456BA123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1371598"/>
            <a:ext cx="11437223" cy="397653"/>
          </a:xfrm>
        </p:spPr>
        <p:txBody>
          <a:bodyPr/>
          <a:lstStyle/>
          <a:p>
            <a:r>
              <a:rPr lang="en-US"/>
              <a:t>Relational: Cloud SQL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A99E8-CD8F-8EAD-CF4C-B3E504739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83"/>
          <a:stretch/>
        </p:blipFill>
        <p:spPr>
          <a:xfrm>
            <a:off x="937500" y="2212155"/>
            <a:ext cx="2470891" cy="24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4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CFFB3-5778-4EFC-BC6F-EACC07D3C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9C99442-E002-DDDF-88E5-84EC3059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SQL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530C9EA-578E-EA5F-152B-51BCD03D5D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791476"/>
            <a:ext cx="11437937" cy="43215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none">
                <a:solidFill>
                  <a:schemeClr val="accent1"/>
                </a:solidFill>
              </a:rPr>
              <a:t>Fully-managed</a:t>
            </a:r>
            <a:r>
              <a:rPr lang="en-US" sz="2000" cap="none"/>
              <a:t> database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cap="non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none"/>
              <a:t>Aids in </a:t>
            </a:r>
            <a:r>
              <a:rPr lang="en-US" sz="2000" cap="none">
                <a:solidFill>
                  <a:schemeClr val="accent1"/>
                </a:solidFill>
              </a:rPr>
              <a:t>relational</a:t>
            </a:r>
            <a:r>
              <a:rPr lang="en-US" sz="2000" cap="none"/>
              <a:t> databases administration, management and setup.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cap="none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none"/>
              <a:t>Cloud SQL can be used with SQL Server, PostgreSQL, or MySQL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6A930AB-AB84-86BE-39E8-05B2F7A9FA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1371598"/>
            <a:ext cx="11437223" cy="397653"/>
          </a:xfrm>
        </p:spPr>
        <p:txBody>
          <a:bodyPr/>
          <a:lstStyle/>
          <a:p>
            <a:r>
              <a:rPr lang="en-US"/>
              <a:t>Relational database on GCP</a:t>
            </a:r>
          </a:p>
        </p:txBody>
      </p:sp>
    </p:spTree>
    <p:extLst>
      <p:ext uri="{BB962C8B-B14F-4D97-AF65-F5344CB8AC3E}">
        <p14:creationId xmlns:p14="http://schemas.microsoft.com/office/powerpoint/2010/main" val="145543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8849-8317-4B3C-909C-01B430A9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SQL instance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CFFB3-5778-4EFC-BC6F-EACC07D3C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7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68AD7C-89F0-C0B7-0321-5B3B465AA5D6}"/>
              </a:ext>
            </a:extLst>
          </p:cNvPr>
          <p:cNvSpPr txBox="1">
            <a:spLocks/>
          </p:cNvSpPr>
          <p:nvPr/>
        </p:nvSpPr>
        <p:spPr>
          <a:xfrm>
            <a:off x="515235" y="1994613"/>
            <a:ext cx="5929422" cy="35197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Tx/>
              <a:buNone/>
              <a:defRPr/>
            </a:pPr>
            <a:r>
              <a:rPr lang="en-US" sz="2000" cap="none">
                <a:latin typeface="Arial" panose="020B0604020202020204" pitchFamily="34" charset="0"/>
                <a:cs typeface="Arial" panose="020B0604020202020204" pitchFamily="34" charset="0"/>
              </a:rPr>
              <a:t>What is a cloud SQL instance?</a:t>
            </a: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cap="none">
                <a:latin typeface="Arial" panose="020B0604020202020204" pitchFamily="34" charset="0"/>
                <a:cs typeface="Arial" panose="020B0604020202020204" pitchFamily="34" charset="0"/>
              </a:rPr>
              <a:t>Virtual machines (</a:t>
            </a:r>
            <a:r>
              <a:rPr lang="en-US" b="0" cap="none" err="1">
                <a:latin typeface="Arial" panose="020B0604020202020204" pitchFamily="34" charset="0"/>
                <a:cs typeface="Arial" panose="020B0604020202020204" pitchFamily="34" charset="0"/>
              </a:rPr>
              <a:t>vms</a:t>
            </a:r>
            <a:r>
              <a:rPr lang="en-US" b="0" cap="none">
                <a:latin typeface="Arial" panose="020B0604020202020204" pitchFamily="34" charset="0"/>
                <a:cs typeface="Arial" panose="020B0604020202020204" pitchFamily="34" charset="0"/>
              </a:rPr>
              <a:t>) running on google cloud servers power each cloud SQL instance. The database program, such as </a:t>
            </a:r>
            <a:r>
              <a:rPr lang="en-US" b="0" cap="none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b="0" cap="none">
                <a:latin typeface="Arial" panose="020B0604020202020204" pitchFamily="34" charset="0"/>
                <a:cs typeface="Arial" panose="020B0604020202020204" pitchFamily="34" charset="0"/>
              </a:rPr>
              <a:t> server, </a:t>
            </a:r>
            <a:r>
              <a:rPr lang="en-US" b="0" cap="none" err="1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r>
              <a:rPr lang="en-US" b="0" cap="none">
                <a:latin typeface="Arial" panose="020B0604020202020204" pitchFamily="34" charset="0"/>
                <a:cs typeface="Arial" panose="020B0604020202020204" pitchFamily="34" charset="0"/>
              </a:rPr>
              <a:t>, or SQL server, is run by each virtual machine.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58A62A0-752B-D160-828B-7630084E4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1024" y="899712"/>
            <a:ext cx="3765176" cy="409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252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CFFB3-5778-4EFC-BC6F-EACC07D3C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DA6CDE2-D741-D998-EE12-1AE08568B253}"/>
              </a:ext>
            </a:extLst>
          </p:cNvPr>
          <p:cNvSpPr txBox="1">
            <a:spLocks/>
          </p:cNvSpPr>
          <p:nvPr/>
        </p:nvSpPr>
        <p:spPr>
          <a:xfrm>
            <a:off x="523072" y="96391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Cloud SQL for MySQL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89BA9-8E2F-21E7-2AE3-EC5F9787E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37"/>
          <a:stretch/>
        </p:blipFill>
        <p:spPr>
          <a:xfrm>
            <a:off x="1635131" y="1305943"/>
            <a:ext cx="4331544" cy="4703132"/>
          </a:xfrm>
          <a:prstGeom prst="rect">
            <a:avLst/>
          </a:prstGeom>
          <a:ln w="38100">
            <a:solidFill>
              <a:srgbClr val="7500C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238FC-5CB9-618A-E823-FA767648E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172" y="1305943"/>
            <a:ext cx="4324744" cy="4703132"/>
          </a:xfrm>
          <a:prstGeom prst="rect">
            <a:avLst/>
          </a:prstGeom>
          <a:ln w="38100">
            <a:solidFill>
              <a:srgbClr val="7500C0"/>
            </a:solidFill>
          </a:ln>
        </p:spPr>
      </p:pic>
    </p:spTree>
    <p:extLst>
      <p:ext uri="{BB962C8B-B14F-4D97-AF65-F5344CB8AC3E}">
        <p14:creationId xmlns:p14="http://schemas.microsoft.com/office/powerpoint/2010/main" val="72251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753BD-53FF-8F4C-7FC8-4F04A2A84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408E24-629D-E94F-F6A2-B113B497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4" y="406505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3400"/>
              <a:t>Understanding Cloud SQL  in GCP Service</a:t>
            </a:r>
            <a:br>
              <a:rPr lang="en-US" sz="3400"/>
            </a:br>
            <a:endParaRPr lang="en-US" sz="34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D020A19-F369-77CE-978B-F072846EB553}"/>
              </a:ext>
            </a:extLst>
          </p:cNvPr>
          <p:cNvSpPr txBox="1">
            <a:spLocks/>
          </p:cNvSpPr>
          <p:nvPr/>
        </p:nvSpPr>
        <p:spPr>
          <a:xfrm>
            <a:off x="779270" y="694216"/>
            <a:ext cx="4791433" cy="50668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cap="none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000" cap="none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000" cap="none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2000" cap="none" err="1">
                <a:latin typeface="Arial" panose="020B0604020202020204" pitchFamily="34" charset="0"/>
                <a:cs typeface="Arial" panose="020B0604020202020204" pitchFamily="34" charset="0"/>
              </a:rPr>
              <a:t>cloudsql</a:t>
            </a:r>
            <a:endParaRPr lang="en-US" sz="200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cap="none">
                <a:latin typeface="Arial" panose="020B0604020202020204" pitchFamily="34" charset="0"/>
                <a:cs typeface="Arial" panose="020B0604020202020204" pitchFamily="34" charset="0"/>
              </a:rPr>
              <a:t>Fully managed cloud-based MySQL community edition databases</a:t>
            </a:r>
          </a:p>
          <a:p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cap="none">
                <a:latin typeface="Arial" panose="020B0604020202020204" pitchFamily="34" charset="0"/>
                <a:cs typeface="Arial" panose="020B0604020202020204" pitchFamily="34" charset="0"/>
              </a:rPr>
              <a:t>Custom machine types with 96 CPU’s and up to 624 GB of 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cap="none">
                <a:latin typeface="Arial" panose="020B0604020202020204" pitchFamily="34" charset="0"/>
                <a:cs typeface="Arial" panose="020B0604020202020204" pitchFamily="34" charset="0"/>
              </a:rPr>
              <a:t>With the option to automatically expand storage capacity as needed, up to 64TB of storage is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cap="non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B2E086-CA69-4F09-0E3A-D94882709B15}"/>
              </a:ext>
            </a:extLst>
          </p:cNvPr>
          <p:cNvSpPr txBox="1">
            <a:spLocks/>
          </p:cNvSpPr>
          <p:nvPr/>
        </p:nvSpPr>
        <p:spPr>
          <a:xfrm>
            <a:off x="6319574" y="923339"/>
            <a:ext cx="4791433" cy="4022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Using PostgreSQL on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CloudSQL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PostgreSQL 9.6 version with second generation instances</a:t>
            </a:r>
          </a:p>
          <a:p>
            <a:pPr marL="457200" lvl="1" indent="0">
              <a:buNone/>
            </a:pPr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It Provides 10 TB of storage</a:t>
            </a:r>
          </a:p>
          <a:p>
            <a:pPr marL="0" indent="0">
              <a:buNone/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03671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ustom 6">
      <a:dk1>
        <a:srgbClr val="000000"/>
      </a:dk1>
      <a:lt1>
        <a:srgbClr val="FFFFFF"/>
      </a:lt1>
      <a:dk2>
        <a:srgbClr val="BDBDBD"/>
      </a:dk2>
      <a:lt2>
        <a:srgbClr val="959595"/>
      </a:lt2>
      <a:accent1>
        <a:srgbClr val="9933FF"/>
      </a:accent1>
      <a:accent2>
        <a:srgbClr val="00D600"/>
      </a:accent2>
      <a:accent3>
        <a:srgbClr val="005309"/>
      </a:accent3>
      <a:accent4>
        <a:srgbClr val="BDBDBD"/>
      </a:accent4>
      <a:accent5>
        <a:srgbClr val="959595"/>
      </a:accent5>
      <a:accent6>
        <a:srgbClr val="5A5A5A"/>
      </a:accent6>
      <a:hlink>
        <a:srgbClr val="00D600"/>
      </a:hlink>
      <a:folHlink>
        <a:srgbClr val="005309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FDDB12F5-A3DF-4DEB-B6BC-72B63CDD83D2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82B79CEE-4A1B-41A3-BEA8-07360FCCA4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f978227-6b73-4756-8780-a1840d37a663">
      <Terms xmlns="http://schemas.microsoft.com/office/infopath/2007/PartnerControls"/>
    </lcf76f155ced4ddcb4097134ff3c332f>
    <TaxCatchAll xmlns="3e6ca207-369b-41b7-aa1f-8b6466dc756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22D4F7B93986449781AB0B4239A43D" ma:contentTypeVersion="16" ma:contentTypeDescription="Create a new document." ma:contentTypeScope="" ma:versionID="f98f644282a1482fbd563ea394d53bab">
  <xsd:schema xmlns:xsd="http://www.w3.org/2001/XMLSchema" xmlns:xs="http://www.w3.org/2001/XMLSchema" xmlns:p="http://schemas.microsoft.com/office/2006/metadata/properties" xmlns:ns2="5f978227-6b73-4756-8780-a1840d37a663" xmlns:ns3="3e6ca207-369b-41b7-aa1f-8b6466dc756c" targetNamespace="http://schemas.microsoft.com/office/2006/metadata/properties" ma:root="true" ma:fieldsID="fbee0e39225c483abd976a8d98e03360" ns2:_="" ns3:_="">
    <xsd:import namespace="5f978227-6b73-4756-8780-a1840d37a663"/>
    <xsd:import namespace="3e6ca207-369b-41b7-aa1f-8b6466dc75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978227-6b73-4756-8780-a1840d37a6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6ca207-369b-41b7-aa1f-8b6466dc756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52ad8ee8-34e2-41ed-a50e-73145aa1842b}" ma:internalName="TaxCatchAll" ma:showField="CatchAllData" ma:web="3e6ca207-369b-41b7-aa1f-8b6466dc75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DFF0A-8904-42B6-AEB2-7C60372CB2F4}">
  <ds:schemaRefs>
    <ds:schemaRef ds:uri="3e6ca207-369b-41b7-aa1f-8b6466dc756c"/>
    <ds:schemaRef ds:uri="5f978227-6b73-4756-8780-a1840d37a663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ECC16AD-5AB1-487F-940F-F019EE4EE2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B2F3-D36E-4E8E-96E1-A3113CD501AB}">
  <ds:schemaRefs>
    <ds:schemaRef ds:uri="3e6ca207-369b-41b7-aa1f-8b6466dc756c"/>
    <ds:schemaRef ds:uri="5f978227-6b73-4756-8780-a1840d37a6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LKM_Interactive_Microservices with Node_Course_Introduction_ppt</Template>
  <TotalTime>0</TotalTime>
  <Words>853</Words>
  <Application>Microsoft Office PowerPoint</Application>
  <PresentationFormat>Widescreen</PresentationFormat>
  <Paragraphs>194</Paragraphs>
  <Slides>21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Black</vt:lpstr>
      <vt:lpstr>Graphik</vt:lpstr>
      <vt:lpstr>Graphik Regular</vt:lpstr>
      <vt:lpstr>Palatino Linotype</vt:lpstr>
      <vt:lpstr>System Font</vt:lpstr>
      <vt:lpstr>Wingdings,Sans-Serif</vt:lpstr>
      <vt:lpstr>Title Master</vt:lpstr>
      <vt:lpstr>Content Layouts</vt:lpstr>
      <vt:lpstr>Data Engineering  with GCP</vt:lpstr>
      <vt:lpstr>Revision History</vt:lpstr>
      <vt:lpstr>PowerPoint Presentation</vt:lpstr>
      <vt:lpstr>PowerPoint Presentation</vt:lpstr>
      <vt:lpstr>Databases that fits your need</vt:lpstr>
      <vt:lpstr>Cloud SQL</vt:lpstr>
      <vt:lpstr>Cloud SQL instance</vt:lpstr>
      <vt:lpstr>PowerPoint Presentation</vt:lpstr>
      <vt:lpstr>Understanding Cloud SQL  in GCP Service </vt:lpstr>
      <vt:lpstr>PowerPoint Presentation</vt:lpstr>
      <vt:lpstr>PowerPoint Presentation</vt:lpstr>
      <vt:lpstr>Databases that fit your needs</vt:lpstr>
      <vt:lpstr>Understanding Cloud Spanner</vt:lpstr>
      <vt:lpstr>Continued..</vt:lpstr>
      <vt:lpstr>Continued..</vt:lpstr>
      <vt:lpstr>Continued..</vt:lpstr>
      <vt:lpstr>Continued..</vt:lpstr>
      <vt:lpstr>Continued..</vt:lpstr>
      <vt:lpstr>Cloud Spanner Instance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with node.js</dc:title>
  <dc:creator>Mahadevaiah, Shilpa</dc:creator>
  <cp:lastModifiedBy>Arumugam, Sneha</cp:lastModifiedBy>
  <cp:revision>38</cp:revision>
  <dcterms:created xsi:type="dcterms:W3CDTF">2020-07-13T13:53:23Z</dcterms:created>
  <dcterms:modified xsi:type="dcterms:W3CDTF">2025-02-27T06:52:46Z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0x0101007C22D4F7B93986449781AB0B4239A43D</vt:lpwstr>
  </property>
  <property fmtid="{D5CDD505-2E9C-101B-9397-08002B2CF9AE}" pid="3" name="MediaServiceImageTags">
    <vt:lpwstr/>
  </property>
</Properties>
</file>